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2" r:id="rId13"/>
    <p:sldId id="267" r:id="rId14"/>
    <p:sldId id="268" r:id="rId15"/>
    <p:sldId id="273" r:id="rId16"/>
    <p:sldId id="269" r:id="rId17"/>
    <p:sldId id="270" r:id="rId18"/>
    <p:sldId id="257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77" d="100"/>
          <a:sy n="77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663-D914-4A42-ABFB-6F5F25DB5038}" type="datetimeFigureOut">
              <a:rPr lang="es-ES" smtClean="0"/>
              <a:pPr/>
              <a:t>12/02/2015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i.ucm.es/profesor/jpavon/poo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1.8 ¿Qué es un Objeto?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9" y="899525"/>
            <a:ext cx="7992888" cy="159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17" y="2492896"/>
            <a:ext cx="6768752" cy="423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466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1.9 Código Java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088232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VENTANA DE TERMINAL</a:t>
            </a:r>
          </a:p>
          <a:p>
            <a:pPr lvl="1"/>
            <a:r>
              <a:rPr lang="es-ES" dirty="0" smtClean="0"/>
              <a:t>USANDO EL EJEMPLO </a:t>
            </a:r>
            <a:r>
              <a:rPr lang="es-ES" i="1" dirty="0" smtClean="0"/>
              <a:t>figures</a:t>
            </a:r>
          </a:p>
          <a:p>
            <a:pPr lvl="2"/>
            <a:r>
              <a:rPr lang="es-ES" dirty="0" smtClean="0"/>
              <a:t>Menú ver</a:t>
            </a:r>
            <a:r>
              <a:rPr lang="es-ES" dirty="0" smtClean="0">
                <a:sym typeface="Wingdings" panose="05000000000000000000" pitchFamily="2" charset="2"/>
              </a:rPr>
              <a:t> mostrar terminal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En opciones de la ventana del terminal: registrar llamadas a métodos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73" y="4212344"/>
            <a:ext cx="45244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32739"/>
            <a:ext cx="34956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1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1143000"/>
          </a:xfrm>
        </p:spPr>
        <p:txBody>
          <a:bodyPr/>
          <a:lstStyle/>
          <a:p>
            <a:r>
              <a:rPr lang="es-ES" dirty="0" smtClean="0"/>
              <a:t>Bloque de código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1124744"/>
            <a:ext cx="8229600" cy="79208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Para escribir código directamente</a:t>
            </a:r>
          </a:p>
          <a:p>
            <a:r>
              <a:rPr lang="es-ES" dirty="0" smtClean="0"/>
              <a:t>Menú ver </a:t>
            </a:r>
            <a:r>
              <a:rPr lang="es-ES" dirty="0" smtClean="0">
                <a:sym typeface="Wingdings" panose="05000000000000000000" pitchFamily="2" charset="2"/>
              </a:rPr>
              <a:t> Show </a:t>
            </a:r>
            <a:r>
              <a:rPr lang="es-ES" dirty="0" err="1">
                <a:sym typeface="Wingdings" panose="05000000000000000000" pitchFamily="2" charset="2"/>
              </a:rPr>
              <a:t>C</a:t>
            </a:r>
            <a:r>
              <a:rPr lang="es-ES" dirty="0" err="1" smtClean="0">
                <a:sym typeface="Wingdings" panose="05000000000000000000" pitchFamily="2" charset="2"/>
              </a:rPr>
              <a:t>ode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>
                <a:sym typeface="Wingdings" panose="05000000000000000000" pitchFamily="2" charset="2"/>
              </a:rPr>
              <a:t>P</a:t>
            </a:r>
            <a:r>
              <a:rPr lang="es-ES" dirty="0" err="1" smtClean="0">
                <a:sym typeface="Wingdings" panose="05000000000000000000" pitchFamily="2" charset="2"/>
              </a:rPr>
              <a:t>ac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422553" cy="401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1.10 Interacción entre objetos</a:t>
            </a:r>
            <a:endParaRPr lang="es-E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41" y="1268760"/>
            <a:ext cx="2036230" cy="193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5291"/>
            <a:ext cx="5124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6211"/>
            <a:ext cx="30099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13479"/>
            <a:ext cx="3376392" cy="133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76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1.11 Código Fuente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492765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1951856" cy="240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8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1.12 Otro Ejemplo (</a:t>
            </a:r>
            <a:r>
              <a:rPr lang="es-ES" dirty="0" err="1" smtClean="0"/>
              <a:t>lab-classes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248" y="1124744"/>
            <a:ext cx="8229600" cy="74868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Crear un objeto de la clase </a:t>
            </a:r>
            <a:r>
              <a:rPr lang="es-ES" i="1" dirty="0" err="1" smtClean="0"/>
              <a:t>student</a:t>
            </a:r>
            <a:endParaRPr lang="es-ES" i="1" dirty="0" smtClean="0"/>
          </a:p>
          <a:p>
            <a:r>
              <a:rPr lang="es-ES" dirty="0" smtClean="0"/>
              <a:t>Los parámetros </a:t>
            </a:r>
            <a:r>
              <a:rPr lang="es-ES" i="1" dirty="0" err="1" smtClean="0"/>
              <a:t>string</a:t>
            </a:r>
            <a:r>
              <a:rPr lang="es-ES" dirty="0" smtClean="0"/>
              <a:t> hay que introducirlo entre comillas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81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5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1.13 Valores de retorno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1996852" cy="205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5" y="3429000"/>
            <a:ext cx="838357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5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1.14 Objetos como parámetros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984776" cy="409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715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403648" y="60212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hlinkClick r:id="rId3"/>
              </a:rPr>
              <a:t>http://www.fdi.ucm.es/profesor/jpavon/poo</a:t>
            </a:r>
            <a:r>
              <a:rPr lang="es-ES" smtClean="0">
                <a:hlinkClick r:id="rId3"/>
              </a:rPr>
              <a:t>/</a:t>
            </a:r>
            <a:r>
              <a:rPr lang="es-ES" smtClean="0"/>
              <a:t> </a:t>
            </a:r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Compilador: </a:t>
            </a:r>
            <a:r>
              <a:rPr lang="es-ES" dirty="0" err="1"/>
              <a:t>javac</a:t>
            </a:r>
            <a:endParaRPr lang="es-ES" dirty="0"/>
          </a:p>
          <a:p>
            <a:r>
              <a:rPr lang="es-ES" dirty="0" smtClean="0"/>
              <a:t>Interprete</a:t>
            </a:r>
            <a:r>
              <a:rPr lang="es-ES" dirty="0"/>
              <a:t>: java</a:t>
            </a:r>
          </a:p>
          <a:p>
            <a:r>
              <a:rPr lang="es-ES" dirty="0" smtClean="0"/>
              <a:t>Plataforma </a:t>
            </a:r>
            <a:r>
              <a:rPr lang="es-ES" dirty="0"/>
              <a:t>de ejecución: JRE (Java </a:t>
            </a:r>
            <a:r>
              <a:rPr lang="es-ES" dirty="0" err="1" smtClean="0"/>
              <a:t>Runtime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r>
              <a:rPr lang="es-ES" dirty="0"/>
              <a:t>):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JVM</a:t>
            </a:r>
          </a:p>
          <a:p>
            <a:r>
              <a:rPr lang="es-ES" dirty="0" smtClean="0"/>
              <a:t>Plataforma </a:t>
            </a:r>
            <a:r>
              <a:rPr lang="es-ES" dirty="0"/>
              <a:t>de desarrollo: Java SDK (</a:t>
            </a:r>
            <a:r>
              <a:rPr lang="es-ES" dirty="0" smtClean="0"/>
              <a:t>Java Software </a:t>
            </a:r>
            <a:r>
              <a:rPr lang="es-ES" dirty="0" err="1"/>
              <a:t>Development</a:t>
            </a:r>
            <a:r>
              <a:rPr lang="es-ES" dirty="0"/>
              <a:t> Kit):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Compilador, etc.</a:t>
            </a:r>
          </a:p>
          <a:p>
            <a:pPr lvl="1"/>
            <a:r>
              <a:rPr lang="es-ES" dirty="0" smtClean="0"/>
              <a:t>Incluye </a:t>
            </a:r>
            <a:r>
              <a:rPr lang="es-ES" dirty="0"/>
              <a:t>JRE</a:t>
            </a:r>
          </a:p>
        </p:txBody>
      </p:sp>
    </p:spTree>
    <p:extLst>
      <p:ext uri="{BB962C8B-B14F-4D97-AF65-F5344CB8AC3E}">
        <p14:creationId xmlns:p14="http://schemas.microsoft.com/office/powerpoint/2010/main" val="182041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9" y="332656"/>
            <a:ext cx="8064896" cy="39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8" y="4331218"/>
            <a:ext cx="8196994" cy="11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170120" cy="449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65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9" y="1772816"/>
            <a:ext cx="8668857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5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1.1 Objetos y clases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029078"/>
            <a:ext cx="8229600" cy="820688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La clase es la abstracción de una categoría de objeto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0" y="1124744"/>
            <a:ext cx="2270632" cy="198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464710" cy="30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704856" cy="13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4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1.2 Crear Objeto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Ejemplo: </a:t>
            </a:r>
            <a:r>
              <a:rPr lang="es-ES" i="1" dirty="0" err="1" smtClean="0"/>
              <a:t>shapes</a:t>
            </a:r>
            <a:endParaRPr lang="es-E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69" y="1556792"/>
            <a:ext cx="4409747" cy="391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7560840" cy="76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27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1.3 Invocar un método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088232" cy="25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7704856" cy="140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44418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3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1.4 Parámetros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15" y="188640"/>
            <a:ext cx="202357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14542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81" y="2409209"/>
            <a:ext cx="6491064" cy="5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1709"/>
            <a:ext cx="30575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3" y="5423009"/>
            <a:ext cx="8136904" cy="126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95736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signatura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18784670">
            <a:off x="2699792" y="292494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54589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signatura</a:t>
            </a:r>
            <a:endParaRPr lang="es-ES" dirty="0"/>
          </a:p>
        </p:txBody>
      </p:sp>
      <p:sp>
        <p:nvSpPr>
          <p:cNvPr id="12" name="11 Flecha derecha"/>
          <p:cNvSpPr/>
          <p:nvPr/>
        </p:nvSpPr>
        <p:spPr>
          <a:xfrm rot="5029143">
            <a:off x="1140393" y="495644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868144" y="2456892"/>
            <a:ext cx="2304256" cy="344503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347864" y="5423009"/>
            <a:ext cx="3672408" cy="238239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6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357" y="116632"/>
            <a:ext cx="3672408" cy="720080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1.5 Tipos de datos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92661"/>
            <a:ext cx="3528392" cy="764131"/>
          </a:xfrm>
        </p:spPr>
        <p:txBody>
          <a:bodyPr>
            <a:normAutofit fontScale="85000" lnSpcReduction="20000"/>
          </a:bodyPr>
          <a:lstStyle/>
          <a:p>
            <a:r>
              <a:rPr lang="es-ES" dirty="0" err="1" smtClean="0"/>
              <a:t>String</a:t>
            </a:r>
            <a:r>
              <a:rPr lang="es-ES" dirty="0" smtClean="0"/>
              <a:t> “entre comillas dobles”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0" y="1628800"/>
            <a:ext cx="1656184" cy="182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4" y="3645024"/>
            <a:ext cx="2876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92342"/>
            <a:ext cx="503976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6515816" y="2024800"/>
            <a:ext cx="648472" cy="323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4" y="5647120"/>
            <a:ext cx="7307363" cy="10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11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1.6 Instancias múltiples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Cada instancia puede tener “valores” distintos en sus atributos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160240" cy="201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48628"/>
            <a:ext cx="3914652" cy="330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53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r>
              <a:rPr lang="es-ES" dirty="0" smtClean="0"/>
              <a:t>1.7 Estado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3327" y="260648"/>
            <a:ext cx="4330824" cy="1396751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Java se refiere a los atributos de los objetos como </a:t>
            </a:r>
            <a:r>
              <a:rPr lang="es-ES" i="1" dirty="0" smtClean="0"/>
              <a:t>campos</a:t>
            </a:r>
            <a:r>
              <a:rPr lang="es-ES" dirty="0" smtClean="0"/>
              <a:t> (</a:t>
            </a:r>
            <a:r>
              <a:rPr lang="es-ES" dirty="0" err="1" smtClean="0"/>
              <a:t>fields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6148"/>
            <a:ext cx="31813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32248" cy="218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8568952" cy="2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2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202</Words>
  <Application>Microsoft Office PowerPoint</Application>
  <PresentationFormat>Presentación en pantalla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Programación orientada a objetos</vt:lpstr>
      <vt:lpstr>Presentación de PowerPoint</vt:lpstr>
      <vt:lpstr>1.1 Objetos y clases</vt:lpstr>
      <vt:lpstr>1.2 Crear Objeto</vt:lpstr>
      <vt:lpstr>1.3 Invocar un método</vt:lpstr>
      <vt:lpstr>1.4 Parámetros</vt:lpstr>
      <vt:lpstr>1.5 Tipos de datos</vt:lpstr>
      <vt:lpstr>1.6 Instancias múltiples</vt:lpstr>
      <vt:lpstr>1.7 Estado</vt:lpstr>
      <vt:lpstr>1.8 ¿Qué es un Objeto?</vt:lpstr>
      <vt:lpstr>1.9 Código Java</vt:lpstr>
      <vt:lpstr>Bloque de código</vt:lpstr>
      <vt:lpstr>1.10 Interacción entre objetos</vt:lpstr>
      <vt:lpstr>1.11 Código Fuente</vt:lpstr>
      <vt:lpstr>1.12 Otro Ejemplo (lab-classes)</vt:lpstr>
      <vt:lpstr>1.13 Valores de retorno</vt:lpstr>
      <vt:lpstr>1.14 Objetos como parámetros</vt:lpstr>
      <vt:lpstr>Resumen de conceptos</vt:lpstr>
      <vt:lpstr>Java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30</cp:revision>
  <dcterms:created xsi:type="dcterms:W3CDTF">2012-03-03T11:20:03Z</dcterms:created>
  <dcterms:modified xsi:type="dcterms:W3CDTF">2015-02-12T18:57:25Z</dcterms:modified>
</cp:coreProperties>
</file>