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58" r:id="rId4"/>
    <p:sldId id="259" r:id="rId5"/>
    <p:sldId id="260" r:id="rId6"/>
    <p:sldId id="278" r:id="rId7"/>
    <p:sldId id="263" r:id="rId8"/>
    <p:sldId id="264" r:id="rId9"/>
    <p:sldId id="271" r:id="rId10"/>
    <p:sldId id="272" r:id="rId11"/>
    <p:sldId id="261" r:id="rId12"/>
    <p:sldId id="262" r:id="rId13"/>
    <p:sldId id="265" r:id="rId14"/>
    <p:sldId id="275" r:id="rId15"/>
    <p:sldId id="276" r:id="rId16"/>
    <p:sldId id="274" r:id="rId17"/>
    <p:sldId id="277" r:id="rId18"/>
    <p:sldId id="279" r:id="rId19"/>
    <p:sldId id="266" r:id="rId20"/>
    <p:sldId id="280" r:id="rId21"/>
    <p:sldId id="267" r:id="rId22"/>
    <p:sldId id="268" r:id="rId23"/>
    <p:sldId id="269" r:id="rId24"/>
  </p:sldIdLst>
  <p:sldSz cx="9144000" cy="6858000" type="screen4x3"/>
  <p:notesSz cx="6858000" cy="9144000"/>
  <p:custDataLst>
    <p:tags r:id="rId25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9671D-E966-4B16-8D05-3DB7C57507E0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Programación orientada a objetos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Capítulo 3</a:t>
            </a:r>
          </a:p>
          <a:p>
            <a:r>
              <a:rPr lang="es-ES" dirty="0" smtClean="0"/>
              <a:t>Interacción de objetos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568952" cy="148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40" y="1844824"/>
            <a:ext cx="8496944" cy="363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730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1268760"/>
            <a:ext cx="42484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1600" dirty="0" smtClean="0"/>
              <a:t>*/</a:t>
            </a:r>
          </a:p>
          <a:p>
            <a:r>
              <a:rPr lang="en-US" sz="1600" dirty="0" smtClean="0"/>
              <a:t>public class </a:t>
            </a:r>
            <a:r>
              <a:rPr lang="en-US" sz="1600" dirty="0" err="1" smtClean="0"/>
              <a:t>ClockDisplay</a:t>
            </a:r>
            <a:endParaRPr lang="en-US" sz="1600" dirty="0" smtClean="0"/>
          </a:p>
          <a:p>
            <a:r>
              <a:rPr lang="en-US" sz="1600" dirty="0" smtClean="0"/>
              <a:t>{</a:t>
            </a:r>
          </a:p>
          <a:p>
            <a:r>
              <a:rPr lang="en-US" sz="1600" dirty="0" smtClean="0"/>
              <a:t>    private </a:t>
            </a:r>
            <a:r>
              <a:rPr lang="en-US" sz="1600" dirty="0" err="1" smtClean="0"/>
              <a:t>NumberDisplay</a:t>
            </a:r>
            <a:r>
              <a:rPr lang="en-US" sz="1600" dirty="0" smtClean="0"/>
              <a:t> hours;</a:t>
            </a:r>
          </a:p>
          <a:p>
            <a:r>
              <a:rPr lang="en-US" sz="1600" dirty="0" smtClean="0"/>
              <a:t>    private </a:t>
            </a:r>
            <a:r>
              <a:rPr lang="en-US" sz="1600" dirty="0" err="1" smtClean="0"/>
              <a:t>NumberDisplay</a:t>
            </a:r>
            <a:r>
              <a:rPr lang="en-US" sz="1600" dirty="0" smtClean="0"/>
              <a:t> minutes;</a:t>
            </a:r>
          </a:p>
          <a:p>
            <a:r>
              <a:rPr lang="en-US" sz="1600" dirty="0" smtClean="0"/>
              <a:t>    private String </a:t>
            </a:r>
            <a:r>
              <a:rPr lang="en-US" sz="1600" dirty="0" err="1" smtClean="0"/>
              <a:t>displayString</a:t>
            </a:r>
            <a:r>
              <a:rPr lang="en-US" sz="1600" dirty="0" smtClean="0"/>
              <a:t>;    // simulates the actual display</a:t>
            </a:r>
          </a:p>
          <a:p>
            <a:r>
              <a:rPr lang="en-US" sz="1600" dirty="0" smtClean="0"/>
              <a:t>    </a:t>
            </a:r>
          </a:p>
          <a:p>
            <a:r>
              <a:rPr lang="en-US" sz="1600" dirty="0" smtClean="0"/>
              <a:t>    /**</a:t>
            </a:r>
          </a:p>
          <a:p>
            <a:r>
              <a:rPr lang="en-US" sz="1600" dirty="0" smtClean="0"/>
              <a:t>     * Constructor for </a:t>
            </a:r>
            <a:r>
              <a:rPr lang="en-US" sz="1600" dirty="0" err="1" smtClean="0"/>
              <a:t>ClockDisplay</a:t>
            </a:r>
            <a:r>
              <a:rPr lang="en-US" sz="1600" dirty="0" smtClean="0"/>
              <a:t> objects. This constructor </a:t>
            </a:r>
          </a:p>
          <a:p>
            <a:r>
              <a:rPr lang="en-US" sz="1600" dirty="0" smtClean="0"/>
              <a:t>     * creates a new clock set at 00:00.</a:t>
            </a:r>
          </a:p>
          <a:p>
            <a:r>
              <a:rPr lang="en-US" sz="1600" dirty="0" smtClean="0"/>
              <a:t>     */</a:t>
            </a:r>
          </a:p>
          <a:p>
            <a:r>
              <a:rPr lang="en-US" sz="1600" dirty="0" smtClean="0"/>
              <a:t>    public </a:t>
            </a:r>
            <a:r>
              <a:rPr lang="en-US" sz="1600" dirty="0" err="1" smtClean="0"/>
              <a:t>ClockDisplay</a:t>
            </a:r>
            <a:r>
              <a:rPr lang="en-US" sz="1600" dirty="0" smtClean="0"/>
              <a:t>()</a:t>
            </a:r>
          </a:p>
          <a:p>
            <a:r>
              <a:rPr lang="en-US" sz="1600" dirty="0" smtClean="0"/>
              <a:t>    {</a:t>
            </a:r>
          </a:p>
          <a:p>
            <a:r>
              <a:rPr lang="en-US" sz="1600" dirty="0" smtClean="0"/>
              <a:t>        hours = new </a:t>
            </a:r>
            <a:r>
              <a:rPr lang="en-US" sz="1600" dirty="0" err="1" smtClean="0"/>
              <a:t>NumberDisplay</a:t>
            </a:r>
            <a:r>
              <a:rPr lang="en-US" sz="1600" dirty="0" smtClean="0"/>
              <a:t>(24);</a:t>
            </a:r>
          </a:p>
          <a:p>
            <a:r>
              <a:rPr lang="en-US" sz="1600" dirty="0" smtClean="0"/>
              <a:t>        minutes = new </a:t>
            </a:r>
            <a:r>
              <a:rPr lang="en-US" sz="1600" dirty="0" err="1" smtClean="0"/>
              <a:t>NumberDisplay</a:t>
            </a:r>
            <a:r>
              <a:rPr lang="en-US" sz="1600" dirty="0" smtClean="0"/>
              <a:t>(60);</a:t>
            </a:r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updateDisplay</a:t>
            </a:r>
            <a:r>
              <a:rPr lang="en-US" sz="1600" dirty="0" smtClean="0"/>
              <a:t>();</a:t>
            </a:r>
          </a:p>
          <a:p>
            <a:r>
              <a:rPr lang="en-US" sz="1600" dirty="0" smtClean="0"/>
              <a:t>    }</a:t>
            </a:r>
          </a:p>
          <a:p>
            <a:endParaRPr lang="en-US" dirty="0" smtClean="0"/>
          </a:p>
        </p:txBody>
      </p:sp>
      <p:sp>
        <p:nvSpPr>
          <p:cNvPr id="3" name="2 Rectángulo"/>
          <p:cNvSpPr/>
          <p:nvPr/>
        </p:nvSpPr>
        <p:spPr>
          <a:xfrm>
            <a:off x="4579167" y="1268760"/>
            <a:ext cx="424847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 /**</a:t>
            </a:r>
          </a:p>
          <a:p>
            <a:r>
              <a:rPr lang="en-US" sz="1600" dirty="0" smtClean="0"/>
              <a:t>     * Constructor for </a:t>
            </a:r>
            <a:r>
              <a:rPr lang="en-US" sz="1600" dirty="0" err="1" smtClean="0"/>
              <a:t>ClockDisplay</a:t>
            </a:r>
            <a:r>
              <a:rPr lang="en-US" sz="1600" dirty="0" smtClean="0"/>
              <a:t> objects. This constructor</a:t>
            </a:r>
          </a:p>
          <a:p>
            <a:r>
              <a:rPr lang="en-US" sz="1600" dirty="0" smtClean="0"/>
              <a:t>     * creates a new clock set at the time specified by the </a:t>
            </a:r>
          </a:p>
          <a:p>
            <a:r>
              <a:rPr lang="en-US" sz="1600" dirty="0" smtClean="0"/>
              <a:t>     * parameters.</a:t>
            </a:r>
          </a:p>
          <a:p>
            <a:r>
              <a:rPr lang="en-US" sz="1600" dirty="0" smtClean="0"/>
              <a:t>     */</a:t>
            </a:r>
          </a:p>
          <a:p>
            <a:r>
              <a:rPr lang="en-US" sz="1600" dirty="0" smtClean="0"/>
              <a:t>    public </a:t>
            </a:r>
            <a:r>
              <a:rPr lang="en-US" sz="1600" dirty="0" err="1" smtClean="0"/>
              <a:t>ClockDisplay</a:t>
            </a:r>
            <a:r>
              <a:rPr lang="en-US" sz="1600" dirty="0" smtClean="0"/>
              <a:t>(</a:t>
            </a:r>
            <a:r>
              <a:rPr lang="en-US" sz="1600" dirty="0" err="1" smtClean="0"/>
              <a:t>int</a:t>
            </a:r>
            <a:r>
              <a:rPr lang="en-US" sz="1600" dirty="0" smtClean="0"/>
              <a:t> hour, </a:t>
            </a:r>
            <a:r>
              <a:rPr lang="en-US" sz="1600" dirty="0" err="1" smtClean="0"/>
              <a:t>int</a:t>
            </a:r>
            <a:r>
              <a:rPr lang="en-US" sz="1600" dirty="0" smtClean="0"/>
              <a:t> minute)</a:t>
            </a:r>
          </a:p>
          <a:p>
            <a:r>
              <a:rPr lang="en-US" sz="1600" dirty="0" smtClean="0"/>
              <a:t>    {</a:t>
            </a:r>
          </a:p>
          <a:p>
            <a:r>
              <a:rPr lang="en-US" sz="1600" dirty="0" smtClean="0"/>
              <a:t>        hours = new </a:t>
            </a:r>
            <a:r>
              <a:rPr lang="en-US" sz="1600" dirty="0" err="1" smtClean="0"/>
              <a:t>NumberDisplay</a:t>
            </a:r>
            <a:r>
              <a:rPr lang="en-US" sz="1600" dirty="0" smtClean="0"/>
              <a:t>(24);</a:t>
            </a:r>
          </a:p>
          <a:p>
            <a:r>
              <a:rPr lang="en-US" sz="1600" dirty="0" smtClean="0"/>
              <a:t>        minutes = new </a:t>
            </a:r>
            <a:r>
              <a:rPr lang="en-US" sz="1600" dirty="0" err="1" smtClean="0"/>
              <a:t>NumberDisplay</a:t>
            </a:r>
            <a:r>
              <a:rPr lang="en-US" sz="1600" dirty="0" smtClean="0"/>
              <a:t>(60);</a:t>
            </a:r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setTime</a:t>
            </a:r>
            <a:r>
              <a:rPr lang="en-US" sz="1600" dirty="0" smtClean="0"/>
              <a:t>(hour, minute);</a:t>
            </a:r>
          </a:p>
          <a:p>
            <a:r>
              <a:rPr lang="en-US" sz="1600" dirty="0" smtClean="0"/>
              <a:t>    }</a:t>
            </a:r>
            <a:endParaRPr lang="es-ES" sz="1600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Clase “</a:t>
            </a:r>
            <a:r>
              <a:rPr lang="es-ES" dirty="0" err="1" smtClean="0"/>
              <a:t>ClockDisplay</a:t>
            </a:r>
            <a:r>
              <a:rPr lang="es-ES" dirty="0" smtClean="0"/>
              <a:t>”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285" y="4365104"/>
            <a:ext cx="3017169" cy="234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04" y="476672"/>
            <a:ext cx="468052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    /**</a:t>
            </a:r>
          </a:p>
          <a:p>
            <a:r>
              <a:rPr lang="en-US" sz="1600" dirty="0" smtClean="0"/>
              <a:t>     * This method should get called once every minute - it makes</a:t>
            </a:r>
          </a:p>
          <a:p>
            <a:r>
              <a:rPr lang="en-US" sz="1600" dirty="0" smtClean="0"/>
              <a:t>     * the clock display go one minute forward.</a:t>
            </a:r>
          </a:p>
          <a:p>
            <a:r>
              <a:rPr lang="en-US" sz="1600" dirty="0" smtClean="0"/>
              <a:t>     */</a:t>
            </a:r>
          </a:p>
          <a:p>
            <a:r>
              <a:rPr lang="en-US" sz="1600" dirty="0" smtClean="0"/>
              <a:t>    public void </a:t>
            </a:r>
            <a:r>
              <a:rPr lang="en-US" sz="1600" dirty="0" err="1" smtClean="0"/>
              <a:t>timeTick</a:t>
            </a:r>
            <a:r>
              <a:rPr lang="en-US" sz="1600" dirty="0" smtClean="0"/>
              <a:t>()</a:t>
            </a:r>
          </a:p>
          <a:p>
            <a:r>
              <a:rPr lang="en-US" sz="1600" dirty="0" smtClean="0"/>
              <a:t>    {</a:t>
            </a:r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minutes.increment</a:t>
            </a:r>
            <a:r>
              <a:rPr lang="en-US" sz="1600" dirty="0" smtClean="0"/>
              <a:t>();</a:t>
            </a:r>
          </a:p>
          <a:p>
            <a:r>
              <a:rPr lang="en-US" sz="1600" dirty="0" smtClean="0"/>
              <a:t>        if(</a:t>
            </a:r>
            <a:r>
              <a:rPr lang="en-US" sz="1600" dirty="0" err="1" smtClean="0"/>
              <a:t>minutes.getValue</a:t>
            </a:r>
            <a:r>
              <a:rPr lang="en-US" sz="1600" dirty="0" smtClean="0"/>
              <a:t>() == 0) {  // it just rolled over!</a:t>
            </a:r>
          </a:p>
          <a:p>
            <a:r>
              <a:rPr lang="en-US" sz="1600" dirty="0" smtClean="0"/>
              <a:t>            </a:t>
            </a:r>
            <a:r>
              <a:rPr lang="en-US" sz="1600" dirty="0" err="1" smtClean="0"/>
              <a:t>hours.increment</a:t>
            </a:r>
            <a:r>
              <a:rPr lang="en-US" sz="1600" dirty="0" smtClean="0"/>
              <a:t>();</a:t>
            </a:r>
          </a:p>
          <a:p>
            <a:r>
              <a:rPr lang="en-US" sz="1600" dirty="0" smtClean="0"/>
              <a:t>        }</a:t>
            </a:r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updateDisplay</a:t>
            </a:r>
            <a:r>
              <a:rPr lang="en-US" sz="1600" dirty="0" smtClean="0"/>
              <a:t>();</a:t>
            </a:r>
          </a:p>
          <a:p>
            <a:r>
              <a:rPr lang="en-US" sz="1600" dirty="0" smtClean="0"/>
              <a:t>    }</a:t>
            </a:r>
            <a:endParaRPr lang="es-ES" sz="1600" dirty="0"/>
          </a:p>
        </p:txBody>
      </p:sp>
      <p:sp>
        <p:nvSpPr>
          <p:cNvPr id="3" name="2 Rectángulo"/>
          <p:cNvSpPr/>
          <p:nvPr/>
        </p:nvSpPr>
        <p:spPr>
          <a:xfrm>
            <a:off x="4788024" y="404664"/>
            <a:ext cx="41044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/>
              <a:t> /**</a:t>
            </a:r>
          </a:p>
          <a:p>
            <a:r>
              <a:rPr lang="es-ES" sz="1600" dirty="0" smtClean="0"/>
              <a:t>     * Set </a:t>
            </a:r>
            <a:r>
              <a:rPr lang="es-ES" sz="1600" dirty="0" err="1" smtClean="0"/>
              <a:t>the</a:t>
            </a:r>
            <a:r>
              <a:rPr lang="es-ES" sz="1600" dirty="0" smtClean="0"/>
              <a:t> time of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display</a:t>
            </a:r>
            <a:r>
              <a:rPr lang="es-ES" sz="1600" dirty="0" smtClean="0"/>
              <a:t> </a:t>
            </a:r>
            <a:r>
              <a:rPr lang="es-ES" sz="1600" dirty="0" err="1" smtClean="0"/>
              <a:t>to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specified</a:t>
            </a:r>
            <a:r>
              <a:rPr lang="es-ES" sz="1600" dirty="0" smtClean="0"/>
              <a:t> </a:t>
            </a:r>
            <a:r>
              <a:rPr lang="es-ES" sz="1600" dirty="0" err="1" smtClean="0"/>
              <a:t>hour</a:t>
            </a:r>
            <a:r>
              <a:rPr lang="es-ES" sz="1600" dirty="0" smtClean="0"/>
              <a:t> and</a:t>
            </a:r>
          </a:p>
          <a:p>
            <a:r>
              <a:rPr lang="es-ES" sz="1600" dirty="0" smtClean="0"/>
              <a:t>     * minute.</a:t>
            </a:r>
          </a:p>
          <a:p>
            <a:r>
              <a:rPr lang="es-ES" sz="1600" dirty="0" smtClean="0"/>
              <a:t>     */</a:t>
            </a:r>
          </a:p>
          <a:p>
            <a:r>
              <a:rPr lang="es-ES" sz="1600" dirty="0" smtClean="0"/>
              <a:t>    </a:t>
            </a:r>
            <a:r>
              <a:rPr lang="es-ES" sz="1600" dirty="0" err="1" smtClean="0"/>
              <a:t>public</a:t>
            </a:r>
            <a:r>
              <a:rPr lang="es-ES" sz="1600" dirty="0" smtClean="0"/>
              <a:t> </a:t>
            </a:r>
            <a:r>
              <a:rPr lang="es-ES" sz="1600" dirty="0" err="1" smtClean="0"/>
              <a:t>void</a:t>
            </a:r>
            <a:r>
              <a:rPr lang="es-ES" sz="1600" dirty="0" smtClean="0"/>
              <a:t> </a:t>
            </a:r>
            <a:r>
              <a:rPr lang="es-ES" sz="1600" dirty="0" err="1" smtClean="0"/>
              <a:t>setTime</a:t>
            </a:r>
            <a:r>
              <a:rPr lang="es-ES" sz="1600" dirty="0" smtClean="0"/>
              <a:t>(</a:t>
            </a:r>
            <a:r>
              <a:rPr lang="es-ES" sz="1600" dirty="0" err="1" smtClean="0"/>
              <a:t>int</a:t>
            </a:r>
            <a:r>
              <a:rPr lang="es-ES" sz="1600" dirty="0" smtClean="0"/>
              <a:t> </a:t>
            </a:r>
            <a:r>
              <a:rPr lang="es-ES" sz="1600" dirty="0" err="1" smtClean="0"/>
              <a:t>hour</a:t>
            </a:r>
            <a:r>
              <a:rPr lang="es-ES" sz="1600" dirty="0" smtClean="0"/>
              <a:t>, </a:t>
            </a:r>
            <a:r>
              <a:rPr lang="es-ES" sz="1600" dirty="0" err="1" smtClean="0"/>
              <a:t>int</a:t>
            </a:r>
            <a:r>
              <a:rPr lang="es-ES" sz="1600" dirty="0" smtClean="0"/>
              <a:t> minute)</a:t>
            </a:r>
          </a:p>
          <a:p>
            <a:r>
              <a:rPr lang="es-ES" sz="1600" dirty="0" smtClean="0"/>
              <a:t>    {</a:t>
            </a:r>
          </a:p>
          <a:p>
            <a:r>
              <a:rPr lang="es-ES" sz="1600" dirty="0" smtClean="0"/>
              <a:t>        </a:t>
            </a:r>
            <a:r>
              <a:rPr lang="es-ES" sz="1600" dirty="0" err="1" smtClean="0"/>
              <a:t>hours.setValue</a:t>
            </a:r>
            <a:r>
              <a:rPr lang="es-ES" sz="1600" dirty="0" smtClean="0"/>
              <a:t>(</a:t>
            </a:r>
            <a:r>
              <a:rPr lang="es-ES" sz="1600" dirty="0" err="1" smtClean="0"/>
              <a:t>hour</a:t>
            </a:r>
            <a:r>
              <a:rPr lang="es-ES" sz="1600" dirty="0" smtClean="0"/>
              <a:t>);</a:t>
            </a:r>
          </a:p>
          <a:p>
            <a:r>
              <a:rPr lang="es-ES" sz="1600" dirty="0" smtClean="0"/>
              <a:t>        </a:t>
            </a:r>
            <a:r>
              <a:rPr lang="es-ES" sz="1600" dirty="0" err="1" smtClean="0"/>
              <a:t>minutes.setValue</a:t>
            </a:r>
            <a:r>
              <a:rPr lang="es-ES" sz="1600" dirty="0" smtClean="0"/>
              <a:t>(minute);</a:t>
            </a:r>
          </a:p>
          <a:p>
            <a:r>
              <a:rPr lang="es-ES" sz="1600" dirty="0" smtClean="0"/>
              <a:t>        </a:t>
            </a:r>
            <a:r>
              <a:rPr lang="es-ES" sz="1600" dirty="0" err="1" smtClean="0"/>
              <a:t>updateDisplay</a:t>
            </a:r>
            <a:r>
              <a:rPr lang="es-ES" sz="1600" dirty="0" smtClean="0"/>
              <a:t>();</a:t>
            </a:r>
          </a:p>
          <a:p>
            <a:r>
              <a:rPr lang="es-ES" sz="1600" dirty="0" smtClean="0"/>
              <a:t>    }</a:t>
            </a:r>
          </a:p>
          <a:p>
            <a:endParaRPr lang="es-ES" sz="1600" dirty="0" smtClean="0"/>
          </a:p>
          <a:p>
            <a:r>
              <a:rPr lang="es-ES" sz="1600" dirty="0" smtClean="0"/>
              <a:t>    /**</a:t>
            </a:r>
          </a:p>
          <a:p>
            <a:r>
              <a:rPr lang="es-ES" sz="1600" dirty="0" smtClean="0"/>
              <a:t>     * </a:t>
            </a:r>
            <a:r>
              <a:rPr lang="es-ES" sz="1600" dirty="0" err="1" smtClean="0"/>
              <a:t>Return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current</a:t>
            </a:r>
            <a:r>
              <a:rPr lang="es-ES" sz="1600" dirty="0" smtClean="0"/>
              <a:t> time of </a:t>
            </a:r>
            <a:r>
              <a:rPr lang="es-ES" sz="1600" dirty="0" err="1" smtClean="0"/>
              <a:t>this</a:t>
            </a:r>
            <a:r>
              <a:rPr lang="es-ES" sz="1600" dirty="0" smtClean="0"/>
              <a:t> </a:t>
            </a:r>
            <a:r>
              <a:rPr lang="es-ES" sz="1600" dirty="0" err="1" smtClean="0"/>
              <a:t>display</a:t>
            </a:r>
            <a:r>
              <a:rPr lang="es-ES" sz="1600" dirty="0" smtClean="0"/>
              <a:t> in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format</a:t>
            </a:r>
            <a:r>
              <a:rPr lang="es-ES" sz="1600" dirty="0" smtClean="0"/>
              <a:t> HH:MM.</a:t>
            </a:r>
          </a:p>
          <a:p>
            <a:r>
              <a:rPr lang="es-ES" sz="1600" dirty="0" smtClean="0"/>
              <a:t>     */</a:t>
            </a:r>
          </a:p>
          <a:p>
            <a:r>
              <a:rPr lang="es-ES" sz="1600" dirty="0" smtClean="0"/>
              <a:t>    </a:t>
            </a:r>
            <a:r>
              <a:rPr lang="es-ES" sz="1600" dirty="0" err="1" smtClean="0"/>
              <a:t>public</a:t>
            </a:r>
            <a:r>
              <a:rPr lang="es-ES" sz="1600" dirty="0" smtClean="0"/>
              <a:t> </a:t>
            </a:r>
            <a:r>
              <a:rPr lang="es-ES" sz="1600" dirty="0" err="1" smtClean="0"/>
              <a:t>String</a:t>
            </a:r>
            <a:r>
              <a:rPr lang="es-ES" sz="1600" dirty="0" smtClean="0"/>
              <a:t> </a:t>
            </a:r>
            <a:r>
              <a:rPr lang="es-ES" sz="1600" dirty="0" err="1" smtClean="0"/>
              <a:t>getTime</a:t>
            </a:r>
            <a:r>
              <a:rPr lang="es-ES" sz="1600" dirty="0" smtClean="0"/>
              <a:t>()</a:t>
            </a:r>
          </a:p>
          <a:p>
            <a:r>
              <a:rPr lang="es-ES" sz="1600" dirty="0" smtClean="0"/>
              <a:t>    {</a:t>
            </a:r>
          </a:p>
          <a:p>
            <a:r>
              <a:rPr lang="es-ES" sz="1600" dirty="0" smtClean="0"/>
              <a:t>        </a:t>
            </a:r>
            <a:r>
              <a:rPr lang="es-ES" sz="1600" dirty="0" err="1" smtClean="0"/>
              <a:t>return</a:t>
            </a:r>
            <a:r>
              <a:rPr lang="es-ES" sz="1600" dirty="0" smtClean="0"/>
              <a:t> </a:t>
            </a:r>
            <a:r>
              <a:rPr lang="es-ES" sz="1600" dirty="0" err="1" smtClean="0"/>
              <a:t>displayString</a:t>
            </a:r>
            <a:r>
              <a:rPr lang="es-ES" sz="1600" dirty="0" smtClean="0"/>
              <a:t>;</a:t>
            </a:r>
          </a:p>
          <a:p>
            <a:r>
              <a:rPr lang="es-ES" sz="1600" dirty="0" smtClean="0"/>
              <a:t>    } 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95536" y="4005064"/>
            <a:ext cx="4320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/>
              <a:t>/**</a:t>
            </a:r>
          </a:p>
          <a:p>
            <a:r>
              <a:rPr lang="es-ES" sz="1600" dirty="0" smtClean="0"/>
              <a:t>     * </a:t>
            </a:r>
            <a:r>
              <a:rPr lang="es-ES" sz="1600" dirty="0" err="1" smtClean="0"/>
              <a:t>Update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internal</a:t>
            </a:r>
            <a:r>
              <a:rPr lang="es-ES" sz="1600" dirty="0" smtClean="0"/>
              <a:t> </a:t>
            </a:r>
            <a:r>
              <a:rPr lang="es-ES" sz="1600" dirty="0" err="1" smtClean="0"/>
              <a:t>string</a:t>
            </a:r>
            <a:r>
              <a:rPr lang="es-ES" sz="1600" dirty="0" smtClean="0"/>
              <a:t> </a:t>
            </a:r>
            <a:r>
              <a:rPr lang="es-ES" sz="1600" dirty="0" err="1" smtClean="0"/>
              <a:t>that</a:t>
            </a:r>
            <a:r>
              <a:rPr lang="es-ES" sz="1600" dirty="0" smtClean="0"/>
              <a:t> </a:t>
            </a:r>
            <a:r>
              <a:rPr lang="es-ES" sz="1600" dirty="0" err="1" smtClean="0"/>
              <a:t>represents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display</a:t>
            </a:r>
            <a:r>
              <a:rPr lang="es-ES" sz="1600" dirty="0" smtClean="0"/>
              <a:t>.</a:t>
            </a:r>
          </a:p>
          <a:p>
            <a:r>
              <a:rPr lang="es-ES" sz="1600" dirty="0" smtClean="0"/>
              <a:t>     */</a:t>
            </a:r>
          </a:p>
          <a:p>
            <a:r>
              <a:rPr lang="es-ES" sz="1600" dirty="0" smtClean="0"/>
              <a:t>    </a:t>
            </a:r>
            <a:r>
              <a:rPr lang="es-ES" sz="1600" dirty="0" err="1" smtClean="0"/>
              <a:t>private</a:t>
            </a:r>
            <a:r>
              <a:rPr lang="es-ES" sz="1600" dirty="0" smtClean="0"/>
              <a:t> </a:t>
            </a:r>
            <a:r>
              <a:rPr lang="es-ES" sz="1600" dirty="0" err="1" smtClean="0"/>
              <a:t>void</a:t>
            </a:r>
            <a:r>
              <a:rPr lang="es-ES" sz="1600" dirty="0" smtClean="0"/>
              <a:t> </a:t>
            </a:r>
            <a:r>
              <a:rPr lang="es-ES" sz="1600" dirty="0" err="1" smtClean="0"/>
              <a:t>updateDisplay</a:t>
            </a:r>
            <a:r>
              <a:rPr lang="es-ES" sz="1600" dirty="0" smtClean="0"/>
              <a:t>()</a:t>
            </a:r>
          </a:p>
          <a:p>
            <a:r>
              <a:rPr lang="es-ES" sz="1600" dirty="0" smtClean="0"/>
              <a:t>    {</a:t>
            </a:r>
          </a:p>
          <a:p>
            <a:r>
              <a:rPr lang="es-ES" sz="1600" dirty="0" smtClean="0"/>
              <a:t>        </a:t>
            </a:r>
            <a:r>
              <a:rPr lang="es-ES" sz="1600" dirty="0" err="1" smtClean="0"/>
              <a:t>displayString</a:t>
            </a:r>
            <a:r>
              <a:rPr lang="es-ES" sz="1600" dirty="0" smtClean="0"/>
              <a:t> = </a:t>
            </a:r>
            <a:r>
              <a:rPr lang="es-ES" sz="1600" dirty="0" err="1" smtClean="0"/>
              <a:t>hours.getDisplayValue</a:t>
            </a:r>
            <a:r>
              <a:rPr lang="es-ES" sz="1600" dirty="0" smtClean="0"/>
              <a:t>() + ":" + </a:t>
            </a:r>
          </a:p>
          <a:p>
            <a:r>
              <a:rPr lang="es-ES" sz="1600" dirty="0" smtClean="0"/>
              <a:t>                        </a:t>
            </a:r>
            <a:r>
              <a:rPr lang="es-ES" sz="1600" dirty="0" err="1" smtClean="0"/>
              <a:t>minutes.getDisplayValue</a:t>
            </a:r>
            <a:r>
              <a:rPr lang="es-ES" sz="1600" dirty="0" smtClean="0"/>
              <a:t>();</a:t>
            </a:r>
          </a:p>
          <a:p>
            <a:r>
              <a:rPr lang="es-ES" sz="1600" dirty="0" smtClean="0"/>
              <a:t>    }</a:t>
            </a:r>
          </a:p>
          <a:p>
            <a:r>
              <a:rPr lang="es-ES" sz="1600" dirty="0" smtClean="0"/>
              <a:t>}</a:t>
            </a:r>
            <a:endParaRPr lang="es-ES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5445224"/>
            <a:ext cx="2514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973" y="1154020"/>
            <a:ext cx="1724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3.9 Objetos que crean objetos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13958"/>
            <a:ext cx="4680520" cy="77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530" y="1680136"/>
            <a:ext cx="5868652" cy="343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203" y="5301208"/>
            <a:ext cx="6587970" cy="48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Parámetro formal parámetro actual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927852" cy="507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00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3.10 </a:t>
            </a:r>
            <a:r>
              <a:rPr lang="es-ES" dirty="0"/>
              <a:t>C</a:t>
            </a:r>
            <a:r>
              <a:rPr lang="es-ES" dirty="0" smtClean="0"/>
              <a:t>onstructores múltiples</a:t>
            </a:r>
            <a:endParaRPr lang="es-E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18097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6686771" cy="275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421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8159" y="1205136"/>
            <a:ext cx="8229600" cy="495672"/>
          </a:xfrm>
        </p:spPr>
        <p:txBody>
          <a:bodyPr>
            <a:noAutofit/>
          </a:bodyPr>
          <a:lstStyle/>
          <a:p>
            <a:pPr algn="l"/>
            <a:r>
              <a:rPr lang="es-ES" sz="3200" dirty="0" smtClean="0"/>
              <a:t>3.11.1 Llamadas a métodos Internos</a:t>
            </a:r>
            <a:endParaRPr lang="es-E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2656"/>
            <a:ext cx="2178968" cy="259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2 Grupo"/>
          <p:cNvGrpSpPr/>
          <p:nvPr/>
        </p:nvGrpSpPr>
        <p:grpSpPr>
          <a:xfrm>
            <a:off x="609600" y="2931752"/>
            <a:ext cx="8066856" cy="3449576"/>
            <a:chOff x="2411760" y="2276872"/>
            <a:chExt cx="6620233" cy="2450448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276872"/>
              <a:ext cx="6620233" cy="1737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3980119"/>
              <a:ext cx="6435167" cy="747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1 Título"/>
          <p:cNvSpPr txBox="1">
            <a:spLocks/>
          </p:cNvSpPr>
          <p:nvPr/>
        </p:nvSpPr>
        <p:spPr>
          <a:xfrm>
            <a:off x="609600" y="42703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dirty="0" smtClean="0"/>
              <a:t>3.11 Llamadas a métodos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6539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3.11.2 Llamada a métodos externos</a:t>
            </a:r>
            <a:endParaRPr lang="es-ES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358" y="1412776"/>
            <a:ext cx="1944216" cy="177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67069" y="1249924"/>
            <a:ext cx="5852286" cy="189104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574" y="3356991"/>
            <a:ext cx="6896921" cy="301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378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331" y="1556792"/>
            <a:ext cx="67818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Proyecto mail-</a:t>
            </a:r>
            <a:r>
              <a:rPr lang="es-ES" dirty="0" err="1" smtClean="0"/>
              <a:t>system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2846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Palabra clave “</a:t>
            </a:r>
            <a:r>
              <a:rPr lang="es-ES" dirty="0" err="1" smtClean="0"/>
              <a:t>this</a:t>
            </a:r>
            <a:r>
              <a:rPr lang="es-ES" dirty="0" smtClean="0"/>
              <a:t>”</a:t>
            </a: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3" y="1268760"/>
            <a:ext cx="5544616" cy="454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949280"/>
            <a:ext cx="2152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021288"/>
            <a:ext cx="55435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8640960" cy="458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80" y="4581128"/>
            <a:ext cx="8626092" cy="114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3.13 Uso del depurador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9253" y="1340768"/>
            <a:ext cx="8229600" cy="532656"/>
          </a:xfrm>
        </p:spPr>
        <p:txBody>
          <a:bodyPr>
            <a:normAutofit fontScale="55000" lnSpcReduction="20000"/>
          </a:bodyPr>
          <a:lstStyle/>
          <a:p>
            <a:r>
              <a:rPr lang="es-ES" dirty="0" smtClean="0"/>
              <a:t>Establecemos el punto de interrupción, pulsando sobre el número de la línea</a:t>
            </a:r>
            <a:endParaRPr lang="es-E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82" y="2132856"/>
            <a:ext cx="5999743" cy="376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062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316416" cy="562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869160"/>
            <a:ext cx="17716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138" y="980728"/>
            <a:ext cx="870585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Glosario</a:t>
            </a:r>
            <a:endParaRPr lang="es-E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1133475"/>
            <a:ext cx="877252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319087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052736"/>
            <a:ext cx="2304256" cy="363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204864"/>
            <a:ext cx="22383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4581128"/>
            <a:ext cx="20764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 de flecha"/>
          <p:cNvCxnSpPr/>
          <p:nvPr/>
        </p:nvCxnSpPr>
        <p:spPr>
          <a:xfrm>
            <a:off x="4716016" y="2852936"/>
            <a:ext cx="144016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flipH="1">
            <a:off x="5220072" y="2852936"/>
            <a:ext cx="360040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3.2 Abstracción y </a:t>
            </a:r>
            <a:r>
              <a:rPr lang="es-ES" dirty="0" err="1" smtClean="0"/>
              <a:t>modularización</a:t>
            </a: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1662" y="1412776"/>
            <a:ext cx="71056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789040"/>
            <a:ext cx="74866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178" y="1131742"/>
            <a:ext cx="19621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7104"/>
          </a:xfrm>
        </p:spPr>
        <p:txBody>
          <a:bodyPr>
            <a:normAutofit/>
          </a:bodyPr>
          <a:lstStyle/>
          <a:p>
            <a:r>
              <a:rPr lang="es-ES" sz="3600" dirty="0" smtClean="0"/>
              <a:t>3.5 Implementación de la pantalla del reloj</a:t>
            </a:r>
            <a:endParaRPr lang="es-E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124744"/>
            <a:ext cx="17811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525938"/>
            <a:ext cx="18288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9344"/>
          </a:xfrm>
        </p:spPr>
        <p:txBody>
          <a:bodyPr>
            <a:noAutofit/>
          </a:bodyPr>
          <a:lstStyle/>
          <a:p>
            <a:r>
              <a:rPr lang="es-ES" sz="3200" dirty="0" smtClean="0"/>
              <a:t>3.6 Diagramas de clases y diagramas de objetos</a:t>
            </a:r>
            <a:endParaRPr lang="es-E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33" y="1124744"/>
            <a:ext cx="4813303" cy="240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843808" y="3893215"/>
            <a:ext cx="2808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Cuando una variable almacena un objeto, el objeto no se almacena directamente en la variable, lo que la variable contiene es una referencia al objeto</a:t>
            </a:r>
            <a:endParaRPr lang="es-E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23910"/>
            <a:ext cx="1611848" cy="159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3.7 Tipos primitivos y tipos de objetos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257003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1768475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580864" y="36450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3.8 ver código de </a:t>
            </a:r>
            <a:r>
              <a:rPr lang="es-ES" dirty="0" err="1" smtClean="0"/>
              <a:t>ClokDisplay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5212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Clase “</a:t>
            </a:r>
            <a:r>
              <a:rPr lang="es-ES" dirty="0" err="1" smtClean="0"/>
              <a:t>NumberDisplay</a:t>
            </a:r>
            <a:r>
              <a:rPr lang="es-ES" dirty="0" smtClean="0"/>
              <a:t>”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107504" y="908720"/>
            <a:ext cx="3672408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err="1" smtClean="0"/>
              <a:t>public</a:t>
            </a:r>
            <a:r>
              <a:rPr lang="es-ES" sz="1400" dirty="0" smtClean="0"/>
              <a:t> </a:t>
            </a:r>
            <a:r>
              <a:rPr lang="es-ES" sz="1400" dirty="0" err="1" smtClean="0"/>
              <a:t>class</a:t>
            </a:r>
            <a:r>
              <a:rPr lang="es-ES" sz="1400" dirty="0" smtClean="0"/>
              <a:t> </a:t>
            </a:r>
            <a:r>
              <a:rPr lang="es-ES" sz="1400" dirty="0" err="1" smtClean="0"/>
              <a:t>NumberDisplay</a:t>
            </a:r>
            <a:endParaRPr lang="es-ES" sz="1400" dirty="0" smtClean="0"/>
          </a:p>
          <a:p>
            <a:r>
              <a:rPr lang="es-ES" sz="1400" dirty="0" smtClean="0"/>
              <a:t>{</a:t>
            </a:r>
          </a:p>
          <a:p>
            <a:r>
              <a:rPr lang="es-ES" sz="1400" dirty="0" smtClean="0"/>
              <a:t>    </a:t>
            </a:r>
            <a:r>
              <a:rPr lang="es-ES" sz="1400" dirty="0" err="1" smtClean="0"/>
              <a:t>private</a:t>
            </a:r>
            <a:r>
              <a:rPr lang="es-ES" sz="1400" dirty="0" smtClean="0"/>
              <a:t> </a:t>
            </a:r>
            <a:r>
              <a:rPr lang="es-ES" sz="1400" dirty="0" err="1" smtClean="0"/>
              <a:t>int</a:t>
            </a:r>
            <a:r>
              <a:rPr lang="es-ES" sz="1400" dirty="0" smtClean="0"/>
              <a:t> </a:t>
            </a:r>
            <a:r>
              <a:rPr lang="es-ES" sz="1400" dirty="0" err="1" smtClean="0"/>
              <a:t>limit</a:t>
            </a:r>
            <a:r>
              <a:rPr lang="es-ES" sz="1400" dirty="0" smtClean="0"/>
              <a:t>;</a:t>
            </a:r>
          </a:p>
          <a:p>
            <a:r>
              <a:rPr lang="es-ES" sz="1400" dirty="0" smtClean="0"/>
              <a:t>    </a:t>
            </a:r>
            <a:r>
              <a:rPr lang="es-ES" sz="1400" dirty="0" err="1" smtClean="0"/>
              <a:t>private</a:t>
            </a:r>
            <a:r>
              <a:rPr lang="es-ES" sz="1400" dirty="0" smtClean="0"/>
              <a:t> </a:t>
            </a:r>
            <a:r>
              <a:rPr lang="es-ES" sz="1400" dirty="0" err="1" smtClean="0"/>
              <a:t>int</a:t>
            </a:r>
            <a:r>
              <a:rPr lang="es-ES" sz="1400" dirty="0" smtClean="0"/>
              <a:t> </a:t>
            </a:r>
            <a:r>
              <a:rPr lang="es-ES" sz="1400" dirty="0" err="1" smtClean="0"/>
              <a:t>value</a:t>
            </a:r>
            <a:r>
              <a:rPr lang="es-ES" sz="1400" dirty="0" smtClean="0"/>
              <a:t>;</a:t>
            </a:r>
          </a:p>
          <a:p>
            <a:endParaRPr lang="es-ES" sz="1400" dirty="0" smtClean="0"/>
          </a:p>
          <a:p>
            <a:r>
              <a:rPr lang="es-ES" sz="1400" dirty="0" smtClean="0"/>
              <a:t>    </a:t>
            </a:r>
            <a:r>
              <a:rPr lang="es-ES" sz="1100" dirty="0" smtClean="0"/>
              <a:t>/**</a:t>
            </a:r>
          </a:p>
          <a:p>
            <a:r>
              <a:rPr lang="es-ES" sz="1100" dirty="0" smtClean="0"/>
              <a:t>     * Constructor </a:t>
            </a:r>
            <a:r>
              <a:rPr lang="es-ES" sz="1100" dirty="0" err="1" smtClean="0"/>
              <a:t>for</a:t>
            </a:r>
            <a:r>
              <a:rPr lang="es-ES" sz="1100" dirty="0" smtClean="0"/>
              <a:t> </a:t>
            </a:r>
            <a:r>
              <a:rPr lang="es-ES" sz="1100" dirty="0" err="1" smtClean="0"/>
              <a:t>objects</a:t>
            </a:r>
            <a:r>
              <a:rPr lang="es-ES" sz="1100" dirty="0" smtClean="0"/>
              <a:t> of </a:t>
            </a:r>
            <a:r>
              <a:rPr lang="es-ES" sz="1100" dirty="0" err="1" smtClean="0"/>
              <a:t>class</a:t>
            </a:r>
            <a:r>
              <a:rPr lang="es-ES" sz="1100" dirty="0" smtClean="0"/>
              <a:t> </a:t>
            </a:r>
            <a:r>
              <a:rPr lang="es-ES" sz="1100" dirty="0" err="1" smtClean="0"/>
              <a:t>NumberDisplay</a:t>
            </a:r>
            <a:r>
              <a:rPr lang="es-ES" sz="1100" dirty="0" smtClean="0"/>
              <a:t>.</a:t>
            </a:r>
          </a:p>
          <a:p>
            <a:r>
              <a:rPr lang="es-ES" sz="1100" dirty="0" smtClean="0"/>
              <a:t>     * Set </a:t>
            </a:r>
            <a:r>
              <a:rPr lang="es-ES" sz="1100" dirty="0" err="1" smtClean="0"/>
              <a:t>the</a:t>
            </a:r>
            <a:r>
              <a:rPr lang="es-ES" sz="1100" dirty="0" smtClean="0"/>
              <a:t> </a:t>
            </a:r>
            <a:r>
              <a:rPr lang="es-ES" sz="1100" dirty="0" err="1" smtClean="0"/>
              <a:t>limit</a:t>
            </a:r>
            <a:r>
              <a:rPr lang="es-ES" sz="1100" dirty="0" smtClean="0"/>
              <a:t> at </a:t>
            </a:r>
            <a:r>
              <a:rPr lang="es-ES" sz="1100" dirty="0" err="1" smtClean="0"/>
              <a:t>which</a:t>
            </a:r>
            <a:r>
              <a:rPr lang="es-ES" sz="1100" dirty="0" smtClean="0"/>
              <a:t> </a:t>
            </a:r>
            <a:r>
              <a:rPr lang="es-ES" sz="1100" dirty="0" err="1" smtClean="0"/>
              <a:t>the</a:t>
            </a:r>
            <a:r>
              <a:rPr lang="es-ES" sz="1100" dirty="0" smtClean="0"/>
              <a:t> </a:t>
            </a:r>
            <a:r>
              <a:rPr lang="es-ES" sz="1100" dirty="0" err="1" smtClean="0"/>
              <a:t>display</a:t>
            </a:r>
            <a:r>
              <a:rPr lang="es-ES" sz="1100" dirty="0" smtClean="0"/>
              <a:t> </a:t>
            </a:r>
            <a:r>
              <a:rPr lang="es-ES" sz="1100" dirty="0" err="1" smtClean="0"/>
              <a:t>rolls</a:t>
            </a:r>
            <a:r>
              <a:rPr lang="es-ES" sz="1100" dirty="0" smtClean="0"/>
              <a:t> </a:t>
            </a:r>
            <a:r>
              <a:rPr lang="es-ES" sz="1100" dirty="0" err="1" smtClean="0"/>
              <a:t>over</a:t>
            </a:r>
            <a:r>
              <a:rPr lang="es-ES" sz="1100" dirty="0" smtClean="0"/>
              <a:t>.</a:t>
            </a:r>
          </a:p>
          <a:p>
            <a:r>
              <a:rPr lang="es-ES" sz="1100" dirty="0" smtClean="0"/>
              <a:t>     */</a:t>
            </a:r>
          </a:p>
          <a:p>
            <a:r>
              <a:rPr lang="es-ES" sz="1400" dirty="0" smtClean="0"/>
              <a:t>    </a:t>
            </a:r>
            <a:r>
              <a:rPr lang="es-ES" sz="1400" dirty="0" err="1" smtClean="0"/>
              <a:t>public</a:t>
            </a:r>
            <a:r>
              <a:rPr lang="es-ES" sz="1400" dirty="0" smtClean="0"/>
              <a:t> </a:t>
            </a:r>
            <a:r>
              <a:rPr lang="es-ES" sz="1400" dirty="0" err="1" smtClean="0"/>
              <a:t>NumberDisplay</a:t>
            </a:r>
            <a:r>
              <a:rPr lang="es-ES" sz="1400" dirty="0" smtClean="0"/>
              <a:t>(</a:t>
            </a:r>
            <a:r>
              <a:rPr lang="es-ES" sz="1400" dirty="0" err="1" smtClean="0"/>
              <a:t>int</a:t>
            </a:r>
            <a:r>
              <a:rPr lang="es-ES" sz="1400" dirty="0" smtClean="0"/>
              <a:t> </a:t>
            </a:r>
            <a:r>
              <a:rPr lang="es-ES" sz="1400" dirty="0" err="1" smtClean="0"/>
              <a:t>rollOverLimit</a:t>
            </a:r>
            <a:r>
              <a:rPr lang="es-ES" sz="1400" dirty="0" smtClean="0"/>
              <a:t>)</a:t>
            </a:r>
          </a:p>
          <a:p>
            <a:r>
              <a:rPr lang="es-ES" sz="1400" dirty="0" smtClean="0"/>
              <a:t>    {</a:t>
            </a:r>
          </a:p>
          <a:p>
            <a:r>
              <a:rPr lang="es-ES" sz="1400" dirty="0" smtClean="0"/>
              <a:t>        </a:t>
            </a:r>
            <a:r>
              <a:rPr lang="es-ES" sz="1400" dirty="0" err="1" smtClean="0"/>
              <a:t>limit</a:t>
            </a:r>
            <a:r>
              <a:rPr lang="es-ES" sz="1400" dirty="0" smtClean="0"/>
              <a:t> = </a:t>
            </a:r>
            <a:r>
              <a:rPr lang="es-ES" sz="1400" dirty="0" err="1" smtClean="0"/>
              <a:t>rollOverLimit</a:t>
            </a:r>
            <a:r>
              <a:rPr lang="es-ES" sz="1400" dirty="0" smtClean="0"/>
              <a:t>;</a:t>
            </a:r>
          </a:p>
          <a:p>
            <a:r>
              <a:rPr lang="es-ES" sz="1400" dirty="0" smtClean="0"/>
              <a:t>        </a:t>
            </a:r>
            <a:r>
              <a:rPr lang="es-ES" sz="1400" dirty="0" err="1" smtClean="0"/>
              <a:t>value</a:t>
            </a:r>
            <a:r>
              <a:rPr lang="es-ES" sz="1400" dirty="0" smtClean="0"/>
              <a:t> = 0;</a:t>
            </a:r>
          </a:p>
          <a:p>
            <a:r>
              <a:rPr lang="es-ES" sz="1400" dirty="0" smtClean="0"/>
              <a:t>    }</a:t>
            </a:r>
          </a:p>
          <a:p>
            <a:endParaRPr lang="es-ES" sz="1400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3851920" y="836713"/>
            <a:ext cx="5112568" cy="57861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smtClean="0"/>
              <a:t>public String </a:t>
            </a:r>
            <a:r>
              <a:rPr lang="en-US" sz="1400" dirty="0" err="1" smtClean="0"/>
              <a:t>getDisplayValue</a:t>
            </a:r>
            <a:r>
              <a:rPr lang="en-US" sz="1400" dirty="0" smtClean="0"/>
              <a:t>()</a:t>
            </a:r>
          </a:p>
          <a:p>
            <a:r>
              <a:rPr lang="en-US" sz="1400" dirty="0" smtClean="0"/>
              <a:t>    {</a:t>
            </a:r>
          </a:p>
          <a:p>
            <a:r>
              <a:rPr lang="en-US" sz="1400" dirty="0" smtClean="0"/>
              <a:t>        if(value &lt; 10) {</a:t>
            </a:r>
          </a:p>
          <a:p>
            <a:r>
              <a:rPr lang="en-US" sz="1400" dirty="0" smtClean="0"/>
              <a:t>            return "0" + value;</a:t>
            </a:r>
          </a:p>
          <a:p>
            <a:r>
              <a:rPr lang="en-US" sz="1400" dirty="0" smtClean="0"/>
              <a:t>        }</a:t>
            </a:r>
          </a:p>
          <a:p>
            <a:r>
              <a:rPr lang="en-US" sz="1400" dirty="0" smtClean="0"/>
              <a:t>        else {</a:t>
            </a:r>
          </a:p>
          <a:p>
            <a:r>
              <a:rPr lang="en-US" sz="1400" dirty="0" smtClean="0"/>
              <a:t>            return "" + value;</a:t>
            </a:r>
          </a:p>
          <a:p>
            <a:r>
              <a:rPr lang="en-US" sz="1400" dirty="0" smtClean="0"/>
              <a:t>        }</a:t>
            </a:r>
          </a:p>
          <a:p>
            <a:r>
              <a:rPr lang="en-US" sz="1400" dirty="0" smtClean="0"/>
              <a:t>    }</a:t>
            </a:r>
          </a:p>
          <a:p>
            <a:r>
              <a:rPr lang="en-US" sz="1400" dirty="0" smtClean="0"/>
              <a:t>    </a:t>
            </a:r>
            <a:r>
              <a:rPr lang="en-US" sz="1200" dirty="0" smtClean="0"/>
              <a:t>/**</a:t>
            </a:r>
          </a:p>
          <a:p>
            <a:r>
              <a:rPr lang="en-US" sz="1200" dirty="0" smtClean="0"/>
              <a:t>     * Set the value of the display to the new specified value. If the new</a:t>
            </a:r>
          </a:p>
          <a:p>
            <a:r>
              <a:rPr lang="en-US" sz="1200" dirty="0" smtClean="0"/>
              <a:t>     * value is less than zero or over the limit, do nothing.</a:t>
            </a:r>
          </a:p>
          <a:p>
            <a:r>
              <a:rPr lang="en-US" sz="1200" dirty="0" smtClean="0"/>
              <a:t>     */</a:t>
            </a:r>
          </a:p>
          <a:p>
            <a:r>
              <a:rPr lang="en-US" sz="1400" dirty="0" smtClean="0"/>
              <a:t>    public void </a:t>
            </a:r>
            <a:r>
              <a:rPr lang="en-US" sz="1400" dirty="0" err="1" smtClean="0"/>
              <a:t>setValue</a:t>
            </a:r>
            <a:r>
              <a:rPr lang="en-US" sz="1400" dirty="0" smtClean="0"/>
              <a:t>(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replacementValue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    {</a:t>
            </a:r>
          </a:p>
          <a:p>
            <a:r>
              <a:rPr lang="en-US" sz="1400" dirty="0" smtClean="0"/>
              <a:t>        if((</a:t>
            </a:r>
            <a:r>
              <a:rPr lang="en-US" sz="1400" dirty="0" err="1" smtClean="0"/>
              <a:t>replacementValue</a:t>
            </a:r>
            <a:r>
              <a:rPr lang="en-US" sz="1400" dirty="0" smtClean="0"/>
              <a:t> &gt;= 0) &amp;&amp; (</a:t>
            </a:r>
            <a:r>
              <a:rPr lang="en-US" sz="1400" dirty="0" err="1" smtClean="0"/>
              <a:t>replacementValue</a:t>
            </a:r>
            <a:r>
              <a:rPr lang="en-US" sz="1400" dirty="0" smtClean="0"/>
              <a:t> &lt; limit)) {</a:t>
            </a:r>
          </a:p>
          <a:p>
            <a:r>
              <a:rPr lang="en-US" sz="1400" dirty="0" smtClean="0"/>
              <a:t>            value = </a:t>
            </a:r>
            <a:r>
              <a:rPr lang="en-US" sz="1400" dirty="0" err="1" smtClean="0"/>
              <a:t>replacementValue</a:t>
            </a:r>
            <a:r>
              <a:rPr lang="en-US" sz="1400" dirty="0" smtClean="0"/>
              <a:t>;</a:t>
            </a:r>
          </a:p>
          <a:p>
            <a:r>
              <a:rPr lang="en-US" sz="1400" dirty="0" smtClean="0"/>
              <a:t>        }</a:t>
            </a:r>
          </a:p>
          <a:p>
            <a:r>
              <a:rPr lang="en-US" sz="1400" dirty="0" smtClean="0"/>
              <a:t>    }</a:t>
            </a:r>
          </a:p>
          <a:p>
            <a:r>
              <a:rPr lang="en-US" sz="1000" dirty="0" smtClean="0"/>
              <a:t>    /**</a:t>
            </a:r>
          </a:p>
          <a:p>
            <a:r>
              <a:rPr lang="en-US" sz="1000" dirty="0" smtClean="0"/>
              <a:t>     * Increment the display value by one, rolling over to zero if the</a:t>
            </a:r>
          </a:p>
          <a:p>
            <a:r>
              <a:rPr lang="en-US" sz="1000" dirty="0" smtClean="0"/>
              <a:t>     * limit is reached.</a:t>
            </a:r>
          </a:p>
          <a:p>
            <a:r>
              <a:rPr lang="en-US" sz="1000" dirty="0" smtClean="0"/>
              <a:t>     */</a:t>
            </a:r>
          </a:p>
          <a:p>
            <a:r>
              <a:rPr lang="en-US" sz="1400" dirty="0" smtClean="0"/>
              <a:t>    public void increment()</a:t>
            </a:r>
          </a:p>
          <a:p>
            <a:r>
              <a:rPr lang="en-US" sz="1400" dirty="0" smtClean="0"/>
              <a:t>    {</a:t>
            </a:r>
          </a:p>
          <a:p>
            <a:r>
              <a:rPr lang="en-US" sz="1400" dirty="0" smtClean="0"/>
              <a:t>        value = (value + 1) % limit;</a:t>
            </a:r>
          </a:p>
          <a:p>
            <a:r>
              <a:rPr lang="en-US" sz="1400" dirty="0" smtClean="0"/>
              <a:t>    }</a:t>
            </a:r>
          </a:p>
          <a:p>
            <a:r>
              <a:rPr lang="en-US" sz="1400" dirty="0" smtClean="0"/>
              <a:t>}</a:t>
            </a:r>
            <a:endParaRPr lang="es-ES" sz="1400" dirty="0"/>
          </a:p>
        </p:txBody>
      </p:sp>
      <p:sp>
        <p:nvSpPr>
          <p:cNvPr id="5" name="4 Rectángulo"/>
          <p:cNvSpPr/>
          <p:nvPr/>
        </p:nvSpPr>
        <p:spPr>
          <a:xfrm>
            <a:off x="179512" y="4077072"/>
            <a:ext cx="2736304" cy="1600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1400" dirty="0" smtClean="0"/>
              <a:t> /**</a:t>
            </a:r>
          </a:p>
          <a:p>
            <a:r>
              <a:rPr lang="es-ES" sz="1400" dirty="0" smtClean="0"/>
              <a:t>     * </a:t>
            </a:r>
            <a:r>
              <a:rPr lang="es-ES" sz="1400" dirty="0" err="1" smtClean="0"/>
              <a:t>Return</a:t>
            </a:r>
            <a:r>
              <a:rPr lang="es-ES" sz="1400" dirty="0" smtClean="0"/>
              <a:t> </a:t>
            </a:r>
            <a:r>
              <a:rPr lang="es-ES" sz="1400" dirty="0" err="1" smtClean="0"/>
              <a:t>the</a:t>
            </a:r>
            <a:r>
              <a:rPr lang="es-ES" sz="1400" dirty="0" smtClean="0"/>
              <a:t> </a:t>
            </a:r>
            <a:r>
              <a:rPr lang="es-ES" sz="1400" dirty="0" err="1" smtClean="0"/>
              <a:t>current</a:t>
            </a:r>
            <a:r>
              <a:rPr lang="es-ES" sz="1400" dirty="0" smtClean="0"/>
              <a:t> </a:t>
            </a:r>
            <a:r>
              <a:rPr lang="es-ES" sz="1400" dirty="0" err="1" smtClean="0"/>
              <a:t>value</a:t>
            </a:r>
            <a:r>
              <a:rPr lang="es-ES" sz="1400" dirty="0" smtClean="0"/>
              <a:t>.</a:t>
            </a:r>
          </a:p>
          <a:p>
            <a:r>
              <a:rPr lang="es-ES" sz="1400" dirty="0" smtClean="0"/>
              <a:t>     */</a:t>
            </a:r>
          </a:p>
          <a:p>
            <a:r>
              <a:rPr lang="es-ES" sz="1400" dirty="0" smtClean="0"/>
              <a:t>    </a:t>
            </a:r>
            <a:r>
              <a:rPr lang="es-ES" sz="1400" dirty="0" err="1" smtClean="0"/>
              <a:t>public</a:t>
            </a:r>
            <a:r>
              <a:rPr lang="es-ES" sz="1400" dirty="0" smtClean="0"/>
              <a:t> </a:t>
            </a:r>
            <a:r>
              <a:rPr lang="es-ES" sz="1400" dirty="0" err="1" smtClean="0"/>
              <a:t>int</a:t>
            </a:r>
            <a:r>
              <a:rPr lang="es-ES" sz="1400" dirty="0" smtClean="0"/>
              <a:t> </a:t>
            </a:r>
            <a:r>
              <a:rPr lang="es-ES" sz="1400" dirty="0" err="1" smtClean="0"/>
              <a:t>getValue</a:t>
            </a:r>
            <a:r>
              <a:rPr lang="es-ES" sz="1400" dirty="0" smtClean="0"/>
              <a:t>()</a:t>
            </a:r>
          </a:p>
          <a:p>
            <a:r>
              <a:rPr lang="es-ES" sz="1400" dirty="0" smtClean="0"/>
              <a:t>    {</a:t>
            </a:r>
          </a:p>
          <a:p>
            <a:r>
              <a:rPr lang="es-ES" sz="1400" dirty="0" smtClean="0"/>
              <a:t>        </a:t>
            </a:r>
            <a:r>
              <a:rPr lang="es-ES" sz="1400" dirty="0" err="1" smtClean="0"/>
              <a:t>return</a:t>
            </a:r>
            <a:r>
              <a:rPr lang="es-ES" sz="1400" dirty="0" smtClean="0"/>
              <a:t> </a:t>
            </a:r>
            <a:r>
              <a:rPr lang="es-ES" sz="1400" dirty="0" err="1" smtClean="0"/>
              <a:t>value</a:t>
            </a:r>
            <a:r>
              <a:rPr lang="es-ES" sz="1400" dirty="0" smtClean="0"/>
              <a:t>;</a:t>
            </a:r>
          </a:p>
          <a:p>
            <a:r>
              <a:rPr lang="es-ES" sz="1400" dirty="0" smtClean="0"/>
              <a:t>    }</a:t>
            </a:r>
            <a:endParaRPr lang="es-E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523875"/>
            <a:ext cx="874395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397168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73" y="2059349"/>
            <a:ext cx="7776864" cy="189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2601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a 1 - &amp;quot;Programación orientada a objetos&amp;quot;&quot;/&gt;&lt;property id=&quot;20307&quot; value=&quot;257&quot;/&gt;&lt;/object&gt;&lt;object type=&quot;3&quot; unique_id=&quot;10005&quot;&gt;&lt;property id=&quot;20148&quot; value=&quot;5&quot;/&gt;&lt;property id=&quot;20300&quot; value=&quot;Diapositiva 2&quot;/&gt;&lt;property id=&quot;20307&quot; value=&quot;258&quot;/&gt;&lt;/object&gt;&lt;object type=&quot;3&quot; unique_id=&quot;10006&quot;&gt;&lt;property id=&quot;20148&quot; value=&quot;5&quot;/&gt;&lt;property id=&quot;20300&quot; value=&quot;Diapositiva 3&quot;/&gt;&lt;property id=&quot;20307&quot; value=&quot;259&quot;/&gt;&lt;/object&gt;&lt;object type=&quot;3&quot; unique_id=&quot;10007&quot;&gt;&lt;property id=&quot;20148&quot; value=&quot;5&quot;/&gt;&lt;property id=&quot;20300&quot; value=&quot;Diapositiva 4&quot;/&gt;&lt;property id=&quot;20307&quot; value=&quot;260&quot;/&gt;&lt;/object&gt;&lt;object type=&quot;3&quot; unique_id=&quot;10008&quot;&gt;&lt;property id=&quot;20148&quot; value=&quot;5&quot;/&gt;&lt;property id=&quot;20300&quot; value=&quot;Diapositiva 5&quot;/&gt;&lt;property id=&quot;20307&quot; value=&quot;264&quot;/&gt;&lt;/object&gt;&lt;object type=&quot;3&quot; unique_id=&quot;10009&quot;&gt;&lt;property id=&quot;20148&quot; value=&quot;5&quot;/&gt;&lt;property id=&quot;20300&quot; value=&quot;Diapositiva 6 - &amp;quot;Clase “NumberDisplay”&amp;quot;&quot;/&gt;&lt;property id=&quot;20307&quot; value=&quot;263&quot;/&gt;&lt;/object&gt;&lt;object type=&quot;3&quot; unique_id=&quot;10010&quot;&gt;&lt;property id=&quot;20148&quot; value=&quot;5&quot;/&gt;&lt;property id=&quot;20300&quot; value=&quot;Diapositiva 7 - &amp;quot;Clase “ClockDisplay”&amp;quot;&quot;/&gt;&lt;property id=&quot;20307&quot; value=&quot;261&quot;/&gt;&lt;/object&gt;&lt;object type=&quot;3&quot; unique_id=&quot;10011&quot;&gt;&lt;property id=&quot;20148&quot; value=&quot;5&quot;/&gt;&lt;property id=&quot;20300&quot; value=&quot;Diapositiva 8&quot;/&gt;&lt;property id=&quot;20307&quot; value=&quot;262&quot;/&gt;&lt;/object&gt;&lt;object type=&quot;3&quot; unique_id=&quot;10012&quot;&gt;&lt;property id=&quot;20148&quot; value=&quot;5&quot;/&gt;&lt;property id=&quot;20300&quot; value=&quot;Diapositiva 9&quot;/&gt;&lt;property id=&quot;20307&quot; value=&quot;265&quot;/&gt;&lt;/object&gt;&lt;object type=&quot;3&quot; unique_id=&quot;10013&quot;&gt;&lt;property id=&quot;20148&quot; value=&quot;5&quot;/&gt;&lt;property id=&quot;20300&quot; value=&quot;Diapositiva 10 - &amp;quot;Palabra clave “this”&amp;quot;&quot;/&gt;&lt;property id=&quot;20307&quot; value=&quot;266&quot;/&gt;&lt;/object&gt;&lt;object type=&quot;3&quot; unique_id=&quot;10014&quot;&gt;&lt;property id=&quot;20148&quot; value=&quot;5&quot;/&gt;&lt;property id=&quot;20300&quot; value=&quot;Diapositiva 11&quot;/&gt;&lt;property id=&quot;20307&quot; value=&quot;267&quot;/&gt;&lt;/object&gt;&lt;object type=&quot;3&quot; unique_id=&quot;10015&quot;&gt;&lt;property id=&quot;20148&quot; value=&quot;5&quot;/&gt;&lt;property id=&quot;20300&quot; value=&quot;Diapositiva 12&quot;/&gt;&lt;property id=&quot;20307&quot; value=&quot;268&quot;/&gt;&lt;/object&gt;&lt;object type=&quot;3&quot; unique_id=&quot;10016&quot;&gt;&lt;property id=&quot;20148&quot; value=&quot;5&quot;/&gt;&lt;property id=&quot;20300&quot; value=&quot;Diapositiva 13&quot;/&gt;&lt;property id=&quot;20307&quot; value=&quot;26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657</Words>
  <Application>Microsoft Office PowerPoint</Application>
  <PresentationFormat>Presentación en pantalla (4:3)</PresentationFormat>
  <Paragraphs>138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Programación orientada a objetos</vt:lpstr>
      <vt:lpstr>Presentación de PowerPoint</vt:lpstr>
      <vt:lpstr>3.2 Abstracción y modularización</vt:lpstr>
      <vt:lpstr>3.5 Implementación de la pantalla del reloj</vt:lpstr>
      <vt:lpstr>3.6 Diagramas de clases y diagramas de objetos</vt:lpstr>
      <vt:lpstr>3.7 Tipos primitivos y tipos de objetos</vt:lpstr>
      <vt:lpstr>Clase “NumberDisplay”</vt:lpstr>
      <vt:lpstr>Presentación de PowerPoint</vt:lpstr>
      <vt:lpstr>Presentación de PowerPoint</vt:lpstr>
      <vt:lpstr>Presentación de PowerPoint</vt:lpstr>
      <vt:lpstr>Clase “ClockDisplay”</vt:lpstr>
      <vt:lpstr>Presentación de PowerPoint</vt:lpstr>
      <vt:lpstr>3.9 Objetos que crean objetos</vt:lpstr>
      <vt:lpstr>Parámetro formal parámetro actual</vt:lpstr>
      <vt:lpstr>3.10 Constructores múltiples</vt:lpstr>
      <vt:lpstr>3.11.1 Llamadas a métodos Internos</vt:lpstr>
      <vt:lpstr>3.11.2 Llamada a métodos externos</vt:lpstr>
      <vt:lpstr>Proyecto mail-system</vt:lpstr>
      <vt:lpstr>Palabra clave “this”</vt:lpstr>
      <vt:lpstr>3.13 Uso del depurador</vt:lpstr>
      <vt:lpstr>Presentación de PowerPoint</vt:lpstr>
      <vt:lpstr>Glosario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Programación orientada a objetos</dc:title>
  <dc:creator>barcell</dc:creator>
  <cp:lastModifiedBy>barcell</cp:lastModifiedBy>
  <cp:revision>40</cp:revision>
  <dcterms:created xsi:type="dcterms:W3CDTF">2012-03-03T20:13:00Z</dcterms:created>
  <dcterms:modified xsi:type="dcterms:W3CDTF">2015-02-12T19:03:03Z</dcterms:modified>
</cp:coreProperties>
</file>