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1" r:id="rId15"/>
    <p:sldId id="272" r:id="rId16"/>
    <p:sldId id="267" r:id="rId17"/>
    <p:sldId id="268" r:id="rId18"/>
    <p:sldId id="273" r:id="rId19"/>
    <p:sldId id="269" r:id="rId20"/>
    <p:sldId id="270" r:id="rId21"/>
    <p:sldId id="257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78" d="100"/>
          <a:sy n="78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663-D914-4A42-ABFB-6F5F25DB503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i.ucm.es/profesor/jpavon/poo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51154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1.6 Instancias múltiples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Cada instancia puede tener “valores” distintos en sus atributos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160240" cy="20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48628"/>
            <a:ext cx="3914652" cy="33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3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s-ES" dirty="0" smtClean="0"/>
              <a:t>1.7 Estado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3327" y="260648"/>
            <a:ext cx="4330824" cy="139675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Java se refiere a los atributos de los objetos como </a:t>
            </a:r>
            <a:r>
              <a:rPr lang="es-ES" i="1" dirty="0" smtClean="0"/>
              <a:t>campos</a:t>
            </a:r>
            <a:r>
              <a:rPr lang="es-ES" dirty="0" smtClean="0"/>
              <a:t> (</a:t>
            </a:r>
            <a:r>
              <a:rPr lang="es-ES" dirty="0" err="1" smtClean="0"/>
              <a:t>fields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6148"/>
            <a:ext cx="3181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32248" cy="218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8568952" cy="2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1.8 ¿Qué es un Objeto?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9" y="899525"/>
            <a:ext cx="7992888" cy="15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7" y="2492896"/>
            <a:ext cx="6768752" cy="42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6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6526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1.9 Código Java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8823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VENTANA DE TERMINAL</a:t>
            </a:r>
          </a:p>
          <a:p>
            <a:pPr lvl="1"/>
            <a:r>
              <a:rPr lang="es-ES" dirty="0" smtClean="0"/>
              <a:t>USANDO EL EJEMPLO </a:t>
            </a:r>
            <a:r>
              <a:rPr lang="es-ES" i="1" dirty="0" smtClean="0"/>
              <a:t>figures</a:t>
            </a:r>
          </a:p>
          <a:p>
            <a:pPr lvl="2"/>
            <a:r>
              <a:rPr lang="es-ES" dirty="0" smtClean="0"/>
              <a:t>Menú ver</a:t>
            </a:r>
            <a:r>
              <a:rPr lang="es-ES" dirty="0" smtClean="0">
                <a:sym typeface="Wingdings" panose="05000000000000000000" pitchFamily="2" charset="2"/>
              </a:rPr>
              <a:t> mostrar terminal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En opciones de la ventana del terminal: registrar llamadas a métodos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73" y="4212344"/>
            <a:ext cx="45244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2739"/>
            <a:ext cx="34956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1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r>
              <a:rPr lang="es-ES" dirty="0" smtClean="0"/>
              <a:t>Bloque de código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79208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Para escribir código directamente</a:t>
            </a:r>
          </a:p>
          <a:p>
            <a:r>
              <a:rPr lang="es-ES" dirty="0" smtClean="0"/>
              <a:t>Menú ver </a:t>
            </a:r>
            <a:r>
              <a:rPr lang="es-ES" dirty="0" smtClean="0">
                <a:sym typeface="Wingdings" panose="05000000000000000000" pitchFamily="2" charset="2"/>
              </a:rPr>
              <a:t> Show </a:t>
            </a:r>
            <a:r>
              <a:rPr lang="es-ES" dirty="0" err="1">
                <a:sym typeface="Wingdings" panose="05000000000000000000" pitchFamily="2" charset="2"/>
              </a:rPr>
              <a:t>C</a:t>
            </a:r>
            <a:r>
              <a:rPr lang="es-ES" dirty="0" err="1" smtClean="0">
                <a:sym typeface="Wingdings" panose="05000000000000000000" pitchFamily="2" charset="2"/>
              </a:rPr>
              <a:t>ode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</a:t>
            </a:r>
            <a:r>
              <a:rPr lang="es-ES" dirty="0" err="1" smtClean="0">
                <a:sym typeface="Wingdings" panose="05000000000000000000" pitchFamily="2" charset="2"/>
              </a:rPr>
              <a:t>ac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422553" cy="40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1.10 Interacción entre objetos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1" y="1268760"/>
            <a:ext cx="2036230" cy="193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5291"/>
            <a:ext cx="5124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6211"/>
            <a:ext cx="3009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13479"/>
            <a:ext cx="3376392" cy="13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6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1.11 Código Fuente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92765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951856" cy="24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1.12 Otro Ejemplo (</a:t>
            </a:r>
            <a:r>
              <a:rPr lang="es-ES" dirty="0" err="1" smtClean="0"/>
              <a:t>lab-classes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248" y="1124744"/>
            <a:ext cx="8229600" cy="74868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Crear un objeto de la clase </a:t>
            </a:r>
            <a:r>
              <a:rPr lang="es-ES" i="1" dirty="0" err="1" smtClean="0"/>
              <a:t>student</a:t>
            </a:r>
            <a:endParaRPr lang="es-ES" i="1" dirty="0" smtClean="0"/>
          </a:p>
          <a:p>
            <a:r>
              <a:rPr lang="es-ES" dirty="0" smtClean="0"/>
              <a:t>Los parámetros </a:t>
            </a:r>
            <a:r>
              <a:rPr lang="es-ES" i="1" dirty="0" err="1" smtClean="0"/>
              <a:t>string</a:t>
            </a:r>
            <a:r>
              <a:rPr lang="es-ES" dirty="0" smtClean="0"/>
              <a:t> hay que introducirlo entre comillas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81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5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1.13 Valores de retorno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1996852" cy="20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5" y="3429000"/>
            <a:ext cx="83835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5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89741"/>
              </p:ext>
            </p:extLst>
          </p:nvPr>
        </p:nvGraphicFramePr>
        <p:xfrm>
          <a:off x="2267744" y="2948781"/>
          <a:ext cx="4540829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217341"/>
                <a:gridCol w="232348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 EDICION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EDICION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y APENDICE B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y APENDICE B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 y APENDICES B,C,D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 y APENDICES B,C,D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 y APENDICES B,F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 y APENDICES B,F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; 7.1 a 7.4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 APENDICE E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 APENDICE E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 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10,11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8, 9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1.14 Objetos como parámetros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984776" cy="40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715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403648" y="60212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http://www.fdi.ucm.es/profesor/jpavon/poo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Compilador: </a:t>
            </a:r>
            <a:r>
              <a:rPr lang="es-ES" dirty="0" err="1"/>
              <a:t>javac</a:t>
            </a:r>
            <a:endParaRPr lang="es-ES" dirty="0"/>
          </a:p>
          <a:p>
            <a:r>
              <a:rPr lang="es-ES" dirty="0" smtClean="0"/>
              <a:t>Interprete</a:t>
            </a:r>
            <a:r>
              <a:rPr lang="es-ES" dirty="0"/>
              <a:t>: java</a:t>
            </a:r>
          </a:p>
          <a:p>
            <a:r>
              <a:rPr lang="es-ES" dirty="0" smtClean="0"/>
              <a:t>Plataforma </a:t>
            </a:r>
            <a:r>
              <a:rPr lang="es-ES" dirty="0"/>
              <a:t>de ejecución: JRE (Java </a:t>
            </a:r>
            <a:r>
              <a:rPr lang="es-ES" dirty="0" err="1" smtClean="0"/>
              <a:t>Runtime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/>
              <a:t>):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JVM</a:t>
            </a:r>
          </a:p>
          <a:p>
            <a:r>
              <a:rPr lang="es-ES" dirty="0" smtClean="0"/>
              <a:t>Plataforma </a:t>
            </a:r>
            <a:r>
              <a:rPr lang="es-ES" dirty="0"/>
              <a:t>de desarrollo: Java SDK (</a:t>
            </a:r>
            <a:r>
              <a:rPr lang="es-ES" dirty="0" smtClean="0"/>
              <a:t>Java Software </a:t>
            </a:r>
            <a:r>
              <a:rPr lang="es-ES" dirty="0" err="1"/>
              <a:t>Development</a:t>
            </a:r>
            <a:r>
              <a:rPr lang="es-ES" dirty="0"/>
              <a:t> Kit):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Compilador, etc.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JRE</a:t>
            </a:r>
          </a:p>
        </p:txBody>
      </p:sp>
    </p:spTree>
    <p:extLst>
      <p:ext uri="{BB962C8B-B14F-4D97-AF65-F5344CB8AC3E}">
        <p14:creationId xmlns:p14="http://schemas.microsoft.com/office/powerpoint/2010/main" val="182041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70120" cy="44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581128"/>
            <a:ext cx="708215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9" y="1772816"/>
            <a:ext cx="8668857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</a:t>
            </a:r>
            <a:r>
              <a:rPr lang="es-ES" dirty="0" smtClean="0"/>
              <a:t>1</a:t>
            </a:r>
          </a:p>
          <a:p>
            <a:r>
              <a:rPr lang="es-ES" dirty="0" smtClean="0"/>
              <a:t>Objetos y clases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898845" y="50012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Tutor: Manuel Fernández Barcell</a:t>
            </a:r>
          </a:p>
          <a:p>
            <a:r>
              <a:rPr lang="pt-BR" dirty="0"/>
              <a:t>Centro </a:t>
            </a:r>
            <a:r>
              <a:rPr lang="pt-BR" dirty="0" err="1"/>
              <a:t>Asociado</a:t>
            </a:r>
            <a:r>
              <a:rPr lang="pt-BR" dirty="0"/>
              <a:t> de Cádiz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prof.mfbarcell.es</a:t>
            </a:r>
            <a:r>
              <a:rPr lang="pt-BR" dirty="0" smtClean="0"/>
              <a:t> 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7058"/>
            <a:ext cx="76852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62" y="3796730"/>
            <a:ext cx="6467880" cy="10724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983254"/>
            <a:ext cx="6293476" cy="1718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1.1 Objetos y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96956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La clase es la abstracción de una categoría de </a:t>
            </a:r>
            <a:r>
              <a:rPr lang="es-ES" dirty="0" smtClean="0"/>
              <a:t>objeto</a:t>
            </a:r>
          </a:p>
          <a:p>
            <a:pPr lvl="1"/>
            <a:r>
              <a:rPr lang="es-ES" dirty="0" smtClean="0"/>
              <a:t>Una clase sirve para describir de un modo abstracto los objetos de un determinado tipo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5318"/>
            <a:ext cx="2270632" cy="198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3654"/>
            <a:ext cx="2464710" cy="30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6" y="5409025"/>
            <a:ext cx="7704856" cy="13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1.2 Crear Objeto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Ejemplo: </a:t>
            </a:r>
            <a:r>
              <a:rPr lang="es-ES" i="1" dirty="0" err="1" smtClean="0"/>
              <a:t>shapes</a:t>
            </a:r>
            <a:endParaRPr lang="es-E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69" y="1556792"/>
            <a:ext cx="4409747" cy="39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560840" cy="7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1.3 Invocar un método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088232" cy="25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04856" cy="14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4418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1.4 Parámetros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15" y="188640"/>
            <a:ext cx="20235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4542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1" y="2409209"/>
            <a:ext cx="6491064" cy="5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1709"/>
            <a:ext cx="3057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3" y="5423009"/>
            <a:ext cx="8136904" cy="12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signatura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18784670">
            <a:off x="2699792" y="292494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54589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signatura</a:t>
            </a:r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 rot="5029143">
            <a:off x="1140393" y="495644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868144" y="2456892"/>
            <a:ext cx="2304256" cy="34450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347864" y="5423009"/>
            <a:ext cx="3672408" cy="23823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6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357" y="116632"/>
            <a:ext cx="3672408" cy="72008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1.5 Tipos de datos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92661"/>
            <a:ext cx="3528392" cy="764131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 smtClean="0"/>
              <a:t>String</a:t>
            </a:r>
            <a:r>
              <a:rPr lang="es-ES" dirty="0" smtClean="0"/>
              <a:t> “entre comillas dobles”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0" y="1628800"/>
            <a:ext cx="1656184" cy="18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3645024"/>
            <a:ext cx="2876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92342"/>
            <a:ext cx="503976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6515816" y="2024800"/>
            <a:ext cx="648472" cy="323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4" y="5647120"/>
            <a:ext cx="7307363" cy="10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14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287</Words>
  <Application>Microsoft Office PowerPoint</Application>
  <PresentationFormat>Presentación en pantalla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MS Mincho</vt:lpstr>
      <vt:lpstr>Arial</vt:lpstr>
      <vt:lpstr>Calibri</vt:lpstr>
      <vt:lpstr>Cambria</vt:lpstr>
      <vt:lpstr>Times New Roman</vt:lpstr>
      <vt:lpstr>Wingdings</vt:lpstr>
      <vt:lpstr>Tema de Office</vt:lpstr>
      <vt:lpstr>Presentación de PowerPoint</vt:lpstr>
      <vt:lpstr>Presentación de PowerPoint</vt:lpstr>
      <vt:lpstr>Programación orientada a objetos</vt:lpstr>
      <vt:lpstr>Presentación de PowerPoint</vt:lpstr>
      <vt:lpstr>1.1 Objetos y clases</vt:lpstr>
      <vt:lpstr>1.2 Crear Objeto</vt:lpstr>
      <vt:lpstr>1.3 Invocar un método</vt:lpstr>
      <vt:lpstr>1.4 Parámetros</vt:lpstr>
      <vt:lpstr>1.5 Tipos de datos</vt:lpstr>
      <vt:lpstr>1.6 Instancias múltiples</vt:lpstr>
      <vt:lpstr>1.7 Estado</vt:lpstr>
      <vt:lpstr>1.8 ¿Qué es un Objeto?</vt:lpstr>
      <vt:lpstr>Presentación de PowerPoint</vt:lpstr>
      <vt:lpstr>1.9 Código Java</vt:lpstr>
      <vt:lpstr>Bloque de código</vt:lpstr>
      <vt:lpstr>1.10 Interacción entre objetos</vt:lpstr>
      <vt:lpstr>1.11 Código Fuente</vt:lpstr>
      <vt:lpstr>1.12 Otro Ejemplo (lab-classes)</vt:lpstr>
      <vt:lpstr>1.13 Valores de retorno</vt:lpstr>
      <vt:lpstr>1.14 Objetos como parámetros</vt:lpstr>
      <vt:lpstr>Resumen de conceptos</vt:lpstr>
      <vt:lpstr>Java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43</cp:revision>
  <dcterms:created xsi:type="dcterms:W3CDTF">2012-03-03T11:20:03Z</dcterms:created>
  <dcterms:modified xsi:type="dcterms:W3CDTF">2018-02-27T18:39:29Z</dcterms:modified>
</cp:coreProperties>
</file>