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551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14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704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471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68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70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546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4142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22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0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6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705C-687C-4E83-B158-AE20C93C8F8E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931BF-9F9B-4F46-A66B-E710D1312C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15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docentes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Saber cuáles son las funciones de los principales componentes de un computador.</a:t>
            </a:r>
          </a:p>
          <a:p>
            <a:pPr marL="0" indent="0">
              <a:buNone/>
            </a:pPr>
            <a:r>
              <a:rPr lang="es-ES" dirty="0" smtClean="0"/>
              <a:t>• Distinguir los diferentes tipos de memoria presentes en la estructura jerárquica de memoria de un</a:t>
            </a:r>
          </a:p>
          <a:p>
            <a:pPr marL="0" indent="0">
              <a:buNone/>
            </a:pPr>
            <a:r>
              <a:rPr lang="es-ES" dirty="0" smtClean="0"/>
              <a:t>computador.</a:t>
            </a:r>
          </a:p>
          <a:p>
            <a:pPr marL="0" indent="0">
              <a:buNone/>
            </a:pPr>
            <a:r>
              <a:rPr lang="es-ES" dirty="0" smtClean="0"/>
              <a:t>• Saber qué es una instrucción y un repertorio de instrucciones. -</a:t>
            </a:r>
          </a:p>
          <a:p>
            <a:pPr marL="0" indent="0">
              <a:buNone/>
            </a:pPr>
            <a:r>
              <a:rPr lang="es-ES" dirty="0" smtClean="0"/>
              <a:t>• Conocer cuáles son las fases del ciclo de ejecución de una instrucción.</a:t>
            </a:r>
          </a:p>
          <a:p>
            <a:pPr marL="0" indent="0">
              <a:buNone/>
            </a:pPr>
            <a:r>
              <a:rPr lang="es-ES" dirty="0" smtClean="0"/>
              <a:t>• Conocer los pasos de generación de un fichero ejecutable.</a:t>
            </a:r>
          </a:p>
          <a:p>
            <a:pPr marL="0" indent="0">
              <a:buNone/>
            </a:pPr>
            <a:r>
              <a:rPr lang="es-ES" dirty="0" smtClean="0"/>
              <a:t>• Conocer la diferencia entre direcciones lógicas y direcciones físicas.</a:t>
            </a:r>
          </a:p>
          <a:p>
            <a:pPr marL="0" indent="0">
              <a:buNone/>
            </a:pPr>
            <a:r>
              <a:rPr lang="es-ES" dirty="0" smtClean="0"/>
              <a:t>• Conocer el funcionamiento de las principales técnicas de realización de la Entrada/Salida (E/S) en</a:t>
            </a:r>
          </a:p>
          <a:p>
            <a:pPr marL="0" indent="0">
              <a:buNone/>
            </a:pPr>
            <a:r>
              <a:rPr lang="es-ES" dirty="0" smtClean="0"/>
              <a:t>un computador: E/S controlada por programa, E/S controlada por interrupciones y acceso directo</a:t>
            </a:r>
          </a:p>
          <a:p>
            <a:pPr marL="0" indent="0">
              <a:buNone/>
            </a:pPr>
            <a:r>
              <a:rPr lang="es-ES" dirty="0" smtClean="0"/>
              <a:t>a memoria.</a:t>
            </a:r>
          </a:p>
          <a:p>
            <a:pPr marL="0" indent="0">
              <a:buNone/>
            </a:pPr>
            <a:r>
              <a:rPr lang="es-ES" dirty="0" smtClean="0"/>
              <a:t>• Conocer y diferenciar los diferentes tipos de interrupciones.</a:t>
            </a:r>
          </a:p>
          <a:p>
            <a:pPr marL="0" indent="0">
              <a:buNone/>
            </a:pPr>
            <a:r>
              <a:rPr lang="es-ES" dirty="0" smtClean="0"/>
              <a:t>• Conocer los pasos que se realizan durante el proceso de arranque de un computador </a:t>
            </a:r>
            <a:r>
              <a:rPr lang="es-ES" dirty="0" err="1" smtClean="0"/>
              <a:t>personaL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901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733" y="34088"/>
            <a:ext cx="9064582" cy="657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98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202" y="1155940"/>
            <a:ext cx="9660883" cy="440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476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143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Objetivos docentes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Fernandez</dc:creator>
  <cp:lastModifiedBy>Manuel Fernandez</cp:lastModifiedBy>
  <cp:revision>4</cp:revision>
  <dcterms:created xsi:type="dcterms:W3CDTF">2016-10-12T17:06:55Z</dcterms:created>
  <dcterms:modified xsi:type="dcterms:W3CDTF">2016-10-12T17:15:21Z</dcterms:modified>
</cp:coreProperties>
</file>