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9" r:id="rId3"/>
    <p:sldId id="260" r:id="rId4"/>
    <p:sldId id="305" r:id="rId5"/>
    <p:sldId id="258" r:id="rId6"/>
    <p:sldId id="261" r:id="rId7"/>
    <p:sldId id="262" r:id="rId8"/>
    <p:sldId id="306" r:id="rId9"/>
    <p:sldId id="265" r:id="rId10"/>
    <p:sldId id="263" r:id="rId11"/>
    <p:sldId id="266" r:id="rId12"/>
    <p:sldId id="299" r:id="rId13"/>
    <p:sldId id="298" r:id="rId14"/>
    <p:sldId id="307" r:id="rId15"/>
    <p:sldId id="268" r:id="rId16"/>
    <p:sldId id="264" r:id="rId17"/>
    <p:sldId id="267" r:id="rId18"/>
    <p:sldId id="269" r:id="rId19"/>
    <p:sldId id="270" r:id="rId20"/>
    <p:sldId id="271" r:id="rId21"/>
    <p:sldId id="272" r:id="rId22"/>
    <p:sldId id="286" r:id="rId23"/>
    <p:sldId id="282" r:id="rId24"/>
    <p:sldId id="308" r:id="rId25"/>
    <p:sldId id="283" r:id="rId26"/>
    <p:sldId id="281" r:id="rId27"/>
    <p:sldId id="284" r:id="rId28"/>
    <p:sldId id="310" r:id="rId29"/>
    <p:sldId id="288" r:id="rId30"/>
    <p:sldId id="285" r:id="rId31"/>
    <p:sldId id="311" r:id="rId32"/>
    <p:sldId id="289" r:id="rId33"/>
    <p:sldId id="273" r:id="rId34"/>
    <p:sldId id="312" r:id="rId35"/>
    <p:sldId id="290" r:id="rId36"/>
    <p:sldId id="291" r:id="rId37"/>
    <p:sldId id="292" r:id="rId38"/>
    <p:sldId id="293" r:id="rId39"/>
    <p:sldId id="294" r:id="rId40"/>
    <p:sldId id="300" r:id="rId41"/>
    <p:sldId id="318" r:id="rId42"/>
    <p:sldId id="274" r:id="rId43"/>
    <p:sldId id="319" r:id="rId44"/>
    <p:sldId id="321" r:id="rId45"/>
    <p:sldId id="296" r:id="rId46"/>
    <p:sldId id="297" r:id="rId47"/>
    <p:sldId id="322" r:id="rId48"/>
    <p:sldId id="324" r:id="rId49"/>
    <p:sldId id="323" r:id="rId50"/>
    <p:sldId id="276" r:id="rId51"/>
    <p:sldId id="313" r:id="rId52"/>
    <p:sldId id="277" r:id="rId53"/>
    <p:sldId id="278" r:id="rId54"/>
    <p:sldId id="279" r:id="rId55"/>
    <p:sldId id="280" r:id="rId56"/>
    <p:sldId id="314" r:id="rId57"/>
    <p:sldId id="315" r:id="rId58"/>
    <p:sldId id="316" r:id="rId59"/>
    <p:sldId id="309" r:id="rId60"/>
    <p:sldId id="320" r:id="rId61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EAC8117-CFAB-40D3-A26B-DF10D97790B9}" type="datetimeFigureOut">
              <a:rPr lang="es-ES" smtClean="0"/>
              <a:t>24/10/2016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B5DB296-D8F3-407F-B436-9375F1CCB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296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6EC7CDE-A696-45CC-9914-C0FD8771B4BC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5B2F623-C2A2-44B3-B030-35CE42E71DC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0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2F623-C2A2-44B3-B030-35CE42E71DC8}" type="slidenum">
              <a:rPr lang="es-ES" smtClean="0"/>
              <a:pPr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55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65D4-E4E6-4979-A276-6E64A3ABB6A3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243A-16F6-49FF-8385-720D4EEC20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365D4-E4E6-4979-A276-6E64A3ABB6A3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243A-16F6-49FF-8385-720D4EEC20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Capitulo 3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4968"/>
          </a:xfrm>
        </p:spPr>
        <p:txBody>
          <a:bodyPr/>
          <a:lstStyle/>
          <a:p>
            <a:r>
              <a:rPr lang="es-ES" dirty="0" smtClean="0"/>
              <a:t>Planificación de Procesos</a:t>
            </a:r>
          </a:p>
          <a:p>
            <a:r>
              <a:rPr lang="es-ES" sz="1800" dirty="0"/>
              <a:t>Fuente </a:t>
            </a:r>
            <a:r>
              <a:rPr lang="es-ES" sz="1800" dirty="0" smtClean="0"/>
              <a:t>: Gustavo </a:t>
            </a:r>
            <a:r>
              <a:rPr lang="es-ES" sz="1800" dirty="0"/>
              <a:t>Romero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88456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04664"/>
            <a:ext cx="814795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70085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841"/>
            <a:ext cx="792282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1548647" y="566124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Si </a:t>
            </a:r>
            <a:r>
              <a:rPr lang="es-ES" sz="2000" dirty="0"/>
              <a:t>un proceso emplea la mayor parte de su tiempo esperando por la realización </a:t>
            </a:r>
            <a:r>
              <a:rPr lang="es-ES" sz="2000" dirty="0" smtClean="0"/>
              <a:t>de operaciones </a:t>
            </a:r>
            <a:r>
              <a:rPr lang="es-ES" sz="2000" dirty="0"/>
              <a:t>de E/S se dice que es un </a:t>
            </a:r>
            <a:r>
              <a:rPr lang="es-ES" sz="2000" i="1" dirty="0">
                <a:solidFill>
                  <a:srgbClr val="FF0000"/>
                </a:solidFill>
              </a:rPr>
              <a:t>proceso limitado por E/S.</a:t>
            </a:r>
            <a:endParaRPr lang="es-E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12042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1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000" y="332656"/>
            <a:ext cx="817785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931506" y="5433273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Plazo de respuesta</a:t>
            </a:r>
            <a:r>
              <a:rPr lang="es-ES" dirty="0" smtClean="0"/>
              <a:t>: tiempo entre que se solicita algo y se comienza a recibir respuesta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946038" y="6087421"/>
            <a:ext cx="774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Plazo de finalización</a:t>
            </a:r>
            <a:r>
              <a:rPr lang="es-ES" dirty="0" smtClean="0"/>
              <a:t>: tiempo máximo preestablecido que un proceso tiene para  completado en un sistema de tiempo real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48718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722576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58723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1293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37805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32656"/>
            <a:ext cx="738099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366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52030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829368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" y="116633"/>
            <a:ext cx="8018614" cy="2394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510883"/>
            <a:ext cx="5976664" cy="23094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893051"/>
            <a:ext cx="6327659" cy="16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51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2898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61748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73271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25144"/>
            <a:ext cx="40671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6850"/>
            <a:ext cx="6696744" cy="19995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63" y="4842803"/>
            <a:ext cx="6993336" cy="20162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7" y="2226407"/>
            <a:ext cx="8344619" cy="24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74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807071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1475656" y="5805264"/>
            <a:ext cx="699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</a:t>
            </a:r>
            <a:r>
              <a:rPr lang="es-ES" baseline="-25000" dirty="0" err="1" smtClean="0"/>
              <a:t>n</a:t>
            </a:r>
            <a:r>
              <a:rPr lang="es-ES" dirty="0" smtClean="0"/>
              <a:t> = duración de la ultima ráfaga </a:t>
            </a:r>
          </a:p>
          <a:p>
            <a:r>
              <a:rPr lang="es-ES" dirty="0" smtClean="0"/>
              <a:t> </a:t>
            </a:r>
            <a:r>
              <a:rPr lang="el-GR" dirty="0" smtClean="0"/>
              <a:t>α</a:t>
            </a:r>
            <a:r>
              <a:rPr lang="es-ES" dirty="0" smtClean="0"/>
              <a:t> = determina el peso de la última ráfaga, o la historia pasada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332656"/>
            <a:ext cx="757053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416824" cy="494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210175"/>
            <a:ext cx="40671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10" y="1916832"/>
            <a:ext cx="8575226" cy="29523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889263"/>
            <a:ext cx="5912885" cy="17281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735" y="116632"/>
            <a:ext cx="6696744" cy="19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94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76855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18047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22" y="105055"/>
            <a:ext cx="6071553" cy="18128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1" y="1916228"/>
            <a:ext cx="9047129" cy="29016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4860258"/>
            <a:ext cx="6430181" cy="17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560840" cy="54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44077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751632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1981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1689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120" y="1424850"/>
            <a:ext cx="6725760" cy="518980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Niveles de planificación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818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60648"/>
            <a:ext cx="841068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504" y="260648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los cuatro procesos A, B, C Y D del Ejemplo 3.1 cuyos tiempos de llegada y servicio se</a:t>
            </a:r>
          </a:p>
          <a:p>
            <a:r>
              <a:rPr lang="es-ES" dirty="0"/>
              <a:t>en la Tabla 3.1. Supóngase que la prioridad de estos procesos es 2, 1, </a:t>
            </a:r>
            <a:r>
              <a:rPr lang="es-ES" dirty="0" smtClean="0"/>
              <a:t>0 </a:t>
            </a:r>
            <a:r>
              <a:rPr lang="es-ES" dirty="0"/>
              <a:t>Y 2, </a:t>
            </a:r>
            <a:r>
              <a:rPr lang="es-ES" dirty="0" smtClean="0"/>
              <a:t>respectivamente, con expropiación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945240"/>
            <a:ext cx="6071553" cy="18128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19" y="2743769"/>
            <a:ext cx="6696744" cy="23387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113" y="5082545"/>
            <a:ext cx="652426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09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808473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Múltiples colas de prioridad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556792"/>
            <a:ext cx="64960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8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Múltiples colas de prioridad y realimentación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126" y="1417639"/>
            <a:ext cx="6264711" cy="54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42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93131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632848" cy="580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Planificación por tiempo límite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2520279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En </a:t>
            </a:r>
            <a:r>
              <a:rPr lang="es-ES" dirty="0">
                <a:solidFill>
                  <a:srgbClr val="FF0000"/>
                </a:solidFill>
              </a:rPr>
              <a:t>los sistemas de tiempo real estrictos</a:t>
            </a:r>
            <a:r>
              <a:rPr lang="es-ES" dirty="0"/>
              <a:t> el tiempo de servicio de algunos procesos deben </a:t>
            </a:r>
            <a:r>
              <a:rPr lang="es-ES" dirty="0" smtClean="0"/>
              <a:t>completarse en </a:t>
            </a:r>
            <a:r>
              <a:rPr lang="es-ES" dirty="0"/>
              <a:t>un determinado plazo (</a:t>
            </a:r>
            <a:r>
              <a:rPr lang="es-ES" i="1" dirty="0" err="1"/>
              <a:t>deadline</a:t>
            </a:r>
            <a:r>
              <a:rPr lang="es-ES" dirty="0"/>
              <a:t>) o tiempo </a:t>
            </a:r>
            <a:r>
              <a:rPr lang="es-ES" dirty="0" smtClean="0"/>
              <a:t>límite</a:t>
            </a:r>
          </a:p>
          <a:p>
            <a:r>
              <a:rPr lang="es-ES" dirty="0" smtClean="0"/>
              <a:t>El planificador </a:t>
            </a:r>
            <a:r>
              <a:rPr lang="es-ES" dirty="0"/>
              <a:t>de estos sistemas debe conocer por adelantado para cada proceso su tiempo de servicio y </a:t>
            </a:r>
            <a:r>
              <a:rPr lang="es-ES" dirty="0" smtClean="0"/>
              <a:t>su tiempo </a:t>
            </a:r>
            <a:r>
              <a:rPr lang="es-ES" dirty="0"/>
              <a:t>límite de </a:t>
            </a:r>
            <a:r>
              <a:rPr lang="es-ES" dirty="0" smtClean="0"/>
              <a:t>ejecución</a:t>
            </a:r>
          </a:p>
          <a:p>
            <a:r>
              <a:rPr lang="es-ES" dirty="0" smtClean="0"/>
              <a:t>El </a:t>
            </a:r>
            <a:r>
              <a:rPr lang="es-ES" dirty="0"/>
              <a:t>algoritmo de planificación de primero el proceso de tiempo límite </a:t>
            </a:r>
            <a:r>
              <a:rPr lang="es-ES" dirty="0" smtClean="0"/>
              <a:t>más cercano </a:t>
            </a:r>
            <a:r>
              <a:rPr lang="es-ES" dirty="0"/>
              <a:t>minimiza el número de procesos que no se ejecutan dentro de su plazo 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211883"/>
            <a:ext cx="4267200" cy="1266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4486275"/>
            <a:ext cx="66103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827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92423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2192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12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Planificación de hilos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512167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Soportan </a:t>
            </a:r>
            <a:r>
              <a:rPr lang="es-ES" dirty="0"/>
              <a:t>hilos a nivel de usuario, el sistema operativo no es consciente de la existencia de estos hilos y por ello realiza una planificación global a nivel de proceso de acuerdo con un </a:t>
            </a:r>
            <a:r>
              <a:rPr lang="es-ES" dirty="0" smtClean="0"/>
              <a:t>determinado algoritmo </a:t>
            </a:r>
            <a:r>
              <a:rPr lang="es-ES" dirty="0"/>
              <a:t>de planificación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809875"/>
            <a:ext cx="4305300" cy="2476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532" y="5286375"/>
            <a:ext cx="50196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7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6848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6433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4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925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316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404664"/>
            <a:ext cx="830861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8744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5739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5490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90457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7279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34084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9603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742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7433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0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88640"/>
            <a:ext cx="8288691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809142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95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85581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909638"/>
            <a:ext cx="78486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052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0744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273</Words>
  <Application>Microsoft Office PowerPoint</Application>
  <PresentationFormat>Presentación en pantalla (4:3)</PresentationFormat>
  <Paragraphs>20</Paragraphs>
  <Slides>60</Slides>
  <Notes>1</Notes>
  <HiddenSlides>3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3" baseType="lpstr">
      <vt:lpstr>Arial</vt:lpstr>
      <vt:lpstr>Calibri</vt:lpstr>
      <vt:lpstr>Tema de Office</vt:lpstr>
      <vt:lpstr>Capitulo 3</vt:lpstr>
      <vt:lpstr>Presentación de PowerPoint</vt:lpstr>
      <vt:lpstr>Presentación de PowerPoint</vt:lpstr>
      <vt:lpstr>Niveles de planificación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Múltiples colas de prioridad</vt:lpstr>
      <vt:lpstr>Múltiples colas de prioridad y realimentación</vt:lpstr>
      <vt:lpstr>Presentación de PowerPoint</vt:lpstr>
      <vt:lpstr>Presentación de PowerPoint</vt:lpstr>
      <vt:lpstr>Planificación por tiempo límite</vt:lpstr>
      <vt:lpstr>Presentación de PowerPoint</vt:lpstr>
      <vt:lpstr>Planificación de hilos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3</dc:title>
  <dc:creator>barcell</dc:creator>
  <cp:lastModifiedBy>Manuel Fernandez</cp:lastModifiedBy>
  <cp:revision>50</cp:revision>
  <dcterms:created xsi:type="dcterms:W3CDTF">2012-11-13T22:15:32Z</dcterms:created>
  <dcterms:modified xsi:type="dcterms:W3CDTF">2016-10-24T16:26:40Z</dcterms:modified>
</cp:coreProperties>
</file>