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9" r:id="rId3"/>
    <p:sldId id="260" r:id="rId4"/>
    <p:sldId id="258" r:id="rId5"/>
    <p:sldId id="257" r:id="rId6"/>
    <p:sldId id="261" r:id="rId7"/>
    <p:sldId id="262" r:id="rId8"/>
    <p:sldId id="265" r:id="rId9"/>
    <p:sldId id="263" r:id="rId10"/>
    <p:sldId id="266" r:id="rId11"/>
    <p:sldId id="268" r:id="rId12"/>
    <p:sldId id="264" r:id="rId13"/>
    <p:sldId id="267" r:id="rId14"/>
    <p:sldId id="269" r:id="rId15"/>
    <p:sldId id="270" r:id="rId16"/>
    <p:sldId id="271" r:id="rId17"/>
    <p:sldId id="299" r:id="rId18"/>
    <p:sldId id="298" r:id="rId19"/>
    <p:sldId id="272" r:id="rId20"/>
    <p:sldId id="286" r:id="rId21"/>
    <p:sldId id="282" r:id="rId22"/>
    <p:sldId id="281" r:id="rId23"/>
    <p:sldId id="283" r:id="rId24"/>
    <p:sldId id="284" r:id="rId25"/>
    <p:sldId id="285" r:id="rId26"/>
    <p:sldId id="287" r:id="rId27"/>
    <p:sldId id="288" r:id="rId28"/>
    <p:sldId id="289" r:id="rId29"/>
    <p:sldId id="273" r:id="rId30"/>
    <p:sldId id="300" r:id="rId31"/>
    <p:sldId id="274" r:id="rId32"/>
    <p:sldId id="275" r:id="rId33"/>
    <p:sldId id="301" r:id="rId34"/>
    <p:sldId id="302" r:id="rId35"/>
    <p:sldId id="303" r:id="rId36"/>
    <p:sldId id="304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76" r:id="rId46"/>
    <p:sldId id="277" r:id="rId47"/>
    <p:sldId id="278" r:id="rId48"/>
    <p:sldId id="279" r:id="rId49"/>
    <p:sldId id="280" r:id="rId5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4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C7CDE-A696-45CC-9914-C0FD8771B4BC}" type="datetimeFigureOut">
              <a:rPr lang="es-ES" smtClean="0"/>
              <a:t>14/11/2012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2F623-C2A2-44B3-B030-35CE42E71DC8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2F623-C2A2-44B3-B030-35CE42E71DC8}" type="slidenum">
              <a:rPr lang="es-ES" smtClean="0"/>
              <a:t>34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65D4-E4E6-4979-A276-6E64A3ABB6A3}" type="datetimeFigureOut">
              <a:rPr lang="es-ES" smtClean="0"/>
              <a:t>13/11/2012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243A-16F6-49FF-8385-720D4EEC20D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65D4-E4E6-4979-A276-6E64A3ABB6A3}" type="datetimeFigureOut">
              <a:rPr lang="es-ES" smtClean="0"/>
              <a:t>13/11/2012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243A-16F6-49FF-8385-720D4EEC20D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65D4-E4E6-4979-A276-6E64A3ABB6A3}" type="datetimeFigureOut">
              <a:rPr lang="es-ES" smtClean="0"/>
              <a:t>13/11/2012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243A-16F6-49FF-8385-720D4EEC20D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65D4-E4E6-4979-A276-6E64A3ABB6A3}" type="datetimeFigureOut">
              <a:rPr lang="es-ES" smtClean="0"/>
              <a:t>13/11/2012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243A-16F6-49FF-8385-720D4EEC20D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65D4-E4E6-4979-A276-6E64A3ABB6A3}" type="datetimeFigureOut">
              <a:rPr lang="es-ES" smtClean="0"/>
              <a:t>13/11/2012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243A-16F6-49FF-8385-720D4EEC20D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65D4-E4E6-4979-A276-6E64A3ABB6A3}" type="datetimeFigureOut">
              <a:rPr lang="es-ES" smtClean="0"/>
              <a:t>13/11/2012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243A-16F6-49FF-8385-720D4EEC20D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65D4-E4E6-4979-A276-6E64A3ABB6A3}" type="datetimeFigureOut">
              <a:rPr lang="es-ES" smtClean="0"/>
              <a:t>13/11/2012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243A-16F6-49FF-8385-720D4EEC20D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65D4-E4E6-4979-A276-6E64A3ABB6A3}" type="datetimeFigureOut">
              <a:rPr lang="es-ES" smtClean="0"/>
              <a:t>13/11/2012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243A-16F6-49FF-8385-720D4EEC20D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65D4-E4E6-4979-A276-6E64A3ABB6A3}" type="datetimeFigureOut">
              <a:rPr lang="es-ES" smtClean="0"/>
              <a:t>13/11/2012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243A-16F6-49FF-8385-720D4EEC20D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65D4-E4E6-4979-A276-6E64A3ABB6A3}" type="datetimeFigureOut">
              <a:rPr lang="es-ES" smtClean="0"/>
              <a:t>13/11/2012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243A-16F6-49FF-8385-720D4EEC20D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65D4-E4E6-4979-A276-6E64A3ABB6A3}" type="datetimeFigureOut">
              <a:rPr lang="es-ES" smtClean="0"/>
              <a:t>13/11/2012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243A-16F6-49FF-8385-720D4EEC20D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365D4-E4E6-4979-A276-6E64A3ABB6A3}" type="datetimeFigureOut">
              <a:rPr lang="es-ES" smtClean="0"/>
              <a:t>13/11/2012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D243A-16F6-49FF-8385-720D4EEC20D1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Capitulo 3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Planificación de Procesos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404664"/>
            <a:ext cx="8147953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817785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7487187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332656"/>
            <a:ext cx="7225763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58723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12932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332656"/>
            <a:ext cx="738099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770085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7922821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03666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37805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520301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32656"/>
            <a:ext cx="8293687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61748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02898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7732713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725144"/>
            <a:ext cx="40671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7416824" cy="494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5210175"/>
            <a:ext cx="40671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774337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332656"/>
            <a:ext cx="8070715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7768555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180477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332656"/>
            <a:ext cx="7570533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260648"/>
            <a:ext cx="8410681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8084731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806447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15490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272799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796038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92423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7560840" cy="549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744077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332656"/>
            <a:ext cx="751632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26848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91981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1689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260648"/>
            <a:ext cx="8091425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793131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7632848" cy="580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764335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23162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404664"/>
            <a:ext cx="8308615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087445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15739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909638"/>
            <a:ext cx="78486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88640"/>
            <a:ext cx="8288691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85581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807444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884567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</Words>
  <Application>Microsoft Office PowerPoint</Application>
  <PresentationFormat>Presentación en pantalla (4:3)</PresentationFormat>
  <Paragraphs>3</Paragraphs>
  <Slides>49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0" baseType="lpstr">
      <vt:lpstr>Tema de Office</vt:lpstr>
      <vt:lpstr>Capitulo 3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Capitulo 3</dc:title>
  <dc:creator>barcell</dc:creator>
  <cp:lastModifiedBy>barcell</cp:lastModifiedBy>
  <cp:revision>23</cp:revision>
  <dcterms:created xsi:type="dcterms:W3CDTF">2012-11-13T22:15:32Z</dcterms:created>
  <dcterms:modified xsi:type="dcterms:W3CDTF">2012-11-13T23:11:20Z</dcterms:modified>
</cp:coreProperties>
</file>