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9"/>
  </p:notesMasterIdLst>
  <p:sldIdLst>
    <p:sldId id="256" r:id="rId2"/>
    <p:sldId id="257" r:id="rId3"/>
    <p:sldId id="258" r:id="rId4"/>
    <p:sldId id="259" r:id="rId5"/>
    <p:sldId id="263" r:id="rId6"/>
    <p:sldId id="276" r:id="rId7"/>
    <p:sldId id="277" r:id="rId8"/>
    <p:sldId id="261" r:id="rId9"/>
    <p:sldId id="260" r:id="rId10"/>
    <p:sldId id="262" r:id="rId11"/>
    <p:sldId id="275" r:id="rId12"/>
    <p:sldId id="265" r:id="rId13"/>
    <p:sldId id="267" r:id="rId14"/>
    <p:sldId id="266" r:id="rId15"/>
    <p:sldId id="268" r:id="rId16"/>
    <p:sldId id="269" r:id="rId17"/>
    <p:sldId id="270" r:id="rId18"/>
    <p:sldId id="271" r:id="rId19"/>
    <p:sldId id="272" r:id="rId20"/>
    <p:sldId id="273" r:id="rId21"/>
    <p:sldId id="278" r:id="rId22"/>
    <p:sldId id="279" r:id="rId23"/>
    <p:sldId id="280" r:id="rId24"/>
    <p:sldId id="281" r:id="rId25"/>
    <p:sldId id="282" r:id="rId26"/>
    <p:sldId id="264" r:id="rId27"/>
    <p:sldId id="274" r:id="rId28"/>
  </p:sldIdLst>
  <p:sldSz cx="9144000" cy="6858000" type="screen4x3"/>
  <p:notesSz cx="6888163" cy="10020300"/>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966" y="5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2984871" cy="501015"/>
          </a:xfrm>
          <a:prstGeom prst="rect">
            <a:avLst/>
          </a:prstGeom>
          <a:noFill/>
          <a:ln w="9525">
            <a:noFill/>
            <a:miter lim="800000"/>
            <a:headEnd/>
            <a:tailEnd/>
          </a:ln>
          <a:effectLst/>
        </p:spPr>
        <p:txBody>
          <a:bodyPr vert="horz" wrap="square" lIns="96605" tIns="48302" rIns="96605" bIns="48302" numCol="1" anchor="t" anchorCtr="0" compatLnSpc="1">
            <a:prstTxWarp prst="textNoShape">
              <a:avLst/>
            </a:prstTxWarp>
          </a:bodyPr>
          <a:lstStyle>
            <a:lvl1pPr>
              <a:defRPr sz="1300"/>
            </a:lvl1pPr>
          </a:lstStyle>
          <a:p>
            <a:pPr>
              <a:defRPr/>
            </a:pPr>
            <a:endParaRPr lang="es-ES"/>
          </a:p>
        </p:txBody>
      </p:sp>
      <p:sp>
        <p:nvSpPr>
          <p:cNvPr id="31747" name="Rectangle 3"/>
          <p:cNvSpPr>
            <a:spLocks noGrp="1" noChangeArrowheads="1"/>
          </p:cNvSpPr>
          <p:nvPr>
            <p:ph type="dt" idx="1"/>
          </p:nvPr>
        </p:nvSpPr>
        <p:spPr bwMode="auto">
          <a:xfrm>
            <a:off x="3901699" y="0"/>
            <a:ext cx="2984871" cy="501015"/>
          </a:xfrm>
          <a:prstGeom prst="rect">
            <a:avLst/>
          </a:prstGeom>
          <a:noFill/>
          <a:ln w="9525">
            <a:noFill/>
            <a:miter lim="800000"/>
            <a:headEnd/>
            <a:tailEnd/>
          </a:ln>
          <a:effectLst/>
        </p:spPr>
        <p:txBody>
          <a:bodyPr vert="horz" wrap="square" lIns="96605" tIns="48302" rIns="96605" bIns="48302" numCol="1" anchor="t" anchorCtr="0" compatLnSpc="1">
            <a:prstTxWarp prst="textNoShape">
              <a:avLst/>
            </a:prstTxWarp>
          </a:bodyPr>
          <a:lstStyle>
            <a:lvl1pPr algn="r">
              <a:defRPr sz="1300"/>
            </a:lvl1pPr>
          </a:lstStyle>
          <a:p>
            <a:pPr>
              <a:defRPr/>
            </a:pPr>
            <a:endParaRPr lang="es-ES"/>
          </a:p>
        </p:txBody>
      </p:sp>
      <p:sp>
        <p:nvSpPr>
          <p:cNvPr id="25604" name="Rectangle 4"/>
          <p:cNvSpPr>
            <a:spLocks noGrp="1" noRot="1" noChangeAspect="1" noChangeArrowheads="1" noTextEdit="1"/>
          </p:cNvSpPr>
          <p:nvPr>
            <p:ph type="sldImg" idx="2"/>
          </p:nvPr>
        </p:nvSpPr>
        <p:spPr bwMode="auto">
          <a:xfrm>
            <a:off x="941388" y="752475"/>
            <a:ext cx="5005387" cy="3756025"/>
          </a:xfrm>
          <a:prstGeom prst="rect">
            <a:avLst/>
          </a:prstGeom>
          <a:noFill/>
          <a:ln w="9525">
            <a:solidFill>
              <a:srgbClr val="000000"/>
            </a:solidFill>
            <a:miter lim="800000"/>
            <a:headEnd/>
            <a:tailEnd/>
          </a:ln>
        </p:spPr>
      </p:sp>
      <p:sp>
        <p:nvSpPr>
          <p:cNvPr id="31749" name="Rectangle 5"/>
          <p:cNvSpPr>
            <a:spLocks noGrp="1" noChangeArrowheads="1"/>
          </p:cNvSpPr>
          <p:nvPr>
            <p:ph type="body" sz="quarter" idx="3"/>
          </p:nvPr>
        </p:nvSpPr>
        <p:spPr bwMode="auto">
          <a:xfrm>
            <a:off x="688817" y="4759643"/>
            <a:ext cx="5510530" cy="4509135"/>
          </a:xfrm>
          <a:prstGeom prst="rect">
            <a:avLst/>
          </a:prstGeom>
          <a:noFill/>
          <a:ln w="9525">
            <a:noFill/>
            <a:miter lim="800000"/>
            <a:headEnd/>
            <a:tailEnd/>
          </a:ln>
          <a:effectLst/>
        </p:spPr>
        <p:txBody>
          <a:bodyPr vert="horz" wrap="square" lIns="96605" tIns="48302" rIns="96605" bIns="48302" numCol="1" anchor="t" anchorCtr="0" compatLnSpc="1">
            <a:prstTxWarp prst="textNoShape">
              <a:avLst/>
            </a:prstTxWarp>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31750" name="Rectangle 6"/>
          <p:cNvSpPr>
            <a:spLocks noGrp="1" noChangeArrowheads="1"/>
          </p:cNvSpPr>
          <p:nvPr>
            <p:ph type="ftr" sz="quarter" idx="4"/>
          </p:nvPr>
        </p:nvSpPr>
        <p:spPr bwMode="auto">
          <a:xfrm>
            <a:off x="0" y="9517546"/>
            <a:ext cx="2984871" cy="501015"/>
          </a:xfrm>
          <a:prstGeom prst="rect">
            <a:avLst/>
          </a:prstGeom>
          <a:noFill/>
          <a:ln w="9525">
            <a:noFill/>
            <a:miter lim="800000"/>
            <a:headEnd/>
            <a:tailEnd/>
          </a:ln>
          <a:effectLst/>
        </p:spPr>
        <p:txBody>
          <a:bodyPr vert="horz" wrap="square" lIns="96605" tIns="48302" rIns="96605" bIns="48302" numCol="1" anchor="b" anchorCtr="0" compatLnSpc="1">
            <a:prstTxWarp prst="textNoShape">
              <a:avLst/>
            </a:prstTxWarp>
          </a:bodyPr>
          <a:lstStyle>
            <a:lvl1pPr>
              <a:defRPr sz="1300"/>
            </a:lvl1pPr>
          </a:lstStyle>
          <a:p>
            <a:pPr>
              <a:defRPr/>
            </a:pPr>
            <a:endParaRPr lang="es-ES"/>
          </a:p>
        </p:txBody>
      </p:sp>
      <p:sp>
        <p:nvSpPr>
          <p:cNvPr id="31751" name="Rectangle 7"/>
          <p:cNvSpPr>
            <a:spLocks noGrp="1" noChangeArrowheads="1"/>
          </p:cNvSpPr>
          <p:nvPr>
            <p:ph type="sldNum" sz="quarter" idx="5"/>
          </p:nvPr>
        </p:nvSpPr>
        <p:spPr bwMode="auto">
          <a:xfrm>
            <a:off x="3901699" y="9517546"/>
            <a:ext cx="2984871" cy="501015"/>
          </a:xfrm>
          <a:prstGeom prst="rect">
            <a:avLst/>
          </a:prstGeom>
          <a:noFill/>
          <a:ln w="9525">
            <a:noFill/>
            <a:miter lim="800000"/>
            <a:headEnd/>
            <a:tailEnd/>
          </a:ln>
          <a:effectLst/>
        </p:spPr>
        <p:txBody>
          <a:bodyPr vert="horz" wrap="square" lIns="96605" tIns="48302" rIns="96605" bIns="48302" numCol="1" anchor="b" anchorCtr="0" compatLnSpc="1">
            <a:prstTxWarp prst="textNoShape">
              <a:avLst/>
            </a:prstTxWarp>
          </a:bodyPr>
          <a:lstStyle>
            <a:lvl1pPr algn="r">
              <a:defRPr sz="1300"/>
            </a:lvl1pPr>
          </a:lstStyle>
          <a:p>
            <a:pPr>
              <a:defRPr/>
            </a:pPr>
            <a:fld id="{F7A3FEBA-4C50-4F1F-AC28-AE1EBAAD4A5A}" type="slidenum">
              <a:rPr lang="es-ES"/>
              <a:pPr>
                <a:defRPr/>
              </a:pPr>
              <a:t>‹Nº›</a:t>
            </a:fld>
            <a:endParaRPr lang="es-ES"/>
          </a:p>
        </p:txBody>
      </p:sp>
    </p:spTree>
    <p:extLst>
      <p:ext uri="{BB962C8B-B14F-4D97-AF65-F5344CB8AC3E}">
        <p14:creationId xmlns:p14="http://schemas.microsoft.com/office/powerpoint/2010/main" val="30529089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E84AD411-36B0-41A7-AAC4-619015FFE141}" type="slidenum">
              <a:rPr lang="es-ES" smtClean="0"/>
              <a:pPr/>
              <a:t>1</a:t>
            </a:fld>
            <a:endParaRPr lang="es-ES"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3734302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D8FD00E8-F05F-4BFF-B860-BAE5A47BB274}" type="slidenum">
              <a:rPr lang="es-ES" smtClean="0"/>
              <a:pPr/>
              <a:t>13</a:t>
            </a:fld>
            <a:endParaRPr lang="es-E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14228834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0B4C4F9E-C2BB-4AC7-BDFE-37F6CB347842}" type="slidenum">
              <a:rPr lang="es-ES" smtClean="0"/>
              <a:pPr/>
              <a:t>14</a:t>
            </a:fld>
            <a:endParaRPr lang="es-E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40764519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D0B54809-3637-4EB9-B71C-13A35B66D9A8}" type="slidenum">
              <a:rPr lang="es-ES" smtClean="0"/>
              <a:pPr/>
              <a:t>15</a:t>
            </a:fld>
            <a:endParaRPr lang="es-E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42417317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366D9899-9539-4EE9-95D3-7C3DBC5BE0ED}" type="slidenum">
              <a:rPr lang="es-ES" smtClean="0"/>
              <a:pPr/>
              <a:t>16</a:t>
            </a:fld>
            <a:endParaRPr lang="es-E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6899430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7A27B9EA-3509-4CF6-99FF-7E3CB94958B9}" type="slidenum">
              <a:rPr lang="es-ES" smtClean="0"/>
              <a:pPr/>
              <a:t>17</a:t>
            </a:fld>
            <a:endParaRPr lang="es-E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3261617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19C0D046-27EB-45F5-8867-B4668963CDB6}" type="slidenum">
              <a:rPr lang="es-ES" smtClean="0"/>
              <a:pPr/>
              <a:t>18</a:t>
            </a:fld>
            <a:endParaRPr lang="es-E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32362865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7B598A48-BB56-433D-8A3E-954319282B35}" type="slidenum">
              <a:rPr lang="es-ES" smtClean="0"/>
              <a:pPr/>
              <a:t>19</a:t>
            </a:fld>
            <a:endParaRPr lang="es-ES"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32311665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077DB60D-AF05-48C0-9A3B-150E3CFB3BBE}" type="slidenum">
              <a:rPr lang="es-ES" smtClean="0"/>
              <a:pPr/>
              <a:t>20</a:t>
            </a:fld>
            <a:endParaRPr lang="es-ES"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11238087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AEF21E72-DC39-4681-A169-DD75F5449A94}" type="slidenum">
              <a:rPr lang="es-ES" smtClean="0"/>
              <a:pPr/>
              <a:t>26</a:t>
            </a:fld>
            <a:endParaRPr lang="es-E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37035253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5604B707-0E0F-48CF-AEA4-BC9140F6B4A6}" type="slidenum">
              <a:rPr lang="es-ES" smtClean="0"/>
              <a:pPr/>
              <a:t>2</a:t>
            </a:fld>
            <a:endParaRPr lang="es-ES"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3045038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3956EE4B-7FE4-4E77-897A-C9297DB24CEC}" type="slidenum">
              <a:rPr lang="es-ES" smtClean="0"/>
              <a:pPr/>
              <a:t>3</a:t>
            </a:fld>
            <a:endParaRPr lang="es-ES"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15736266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FECC7094-23B1-448F-8D90-F8E3D38D6F1D}" type="slidenum">
              <a:rPr lang="es-ES" smtClean="0"/>
              <a:pPr/>
              <a:t>4</a:t>
            </a:fld>
            <a:endParaRPr lang="es-ES"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38016046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B2D343CA-B71C-411E-8F81-014B1294D8D6}" type="slidenum">
              <a:rPr lang="es-ES" smtClean="0"/>
              <a:pPr/>
              <a:t>5</a:t>
            </a:fld>
            <a:endParaRPr lang="es-ES"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21496335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5E22CCD9-4431-41FD-9160-087F9A021CED}" type="slidenum">
              <a:rPr lang="es-ES" smtClean="0"/>
              <a:pPr/>
              <a:t>8</a:t>
            </a:fld>
            <a:endParaRPr lang="es-E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40892163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9505572-7EC0-4FD5-B809-C8FD70A26A42}" type="slidenum">
              <a:rPr lang="es-ES" smtClean="0"/>
              <a:pPr/>
              <a:t>9</a:t>
            </a:fld>
            <a:endParaRPr lang="es-ES"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33786068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66BAF99B-D220-48ED-B468-989506957E74}" type="slidenum">
              <a:rPr lang="es-ES" smtClean="0"/>
              <a:pPr/>
              <a:t>10</a:t>
            </a:fld>
            <a:endParaRPr lang="es-ES"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21747911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C77BA9DE-C702-483C-B459-043751890225}" type="slidenum">
              <a:rPr lang="es-ES" smtClean="0"/>
              <a:pPr/>
              <a:t>12</a:t>
            </a:fld>
            <a:endParaRPr lang="es-E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12356777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4" name="Line 23"/>
          <p:cNvSpPr>
            <a:spLocks noChangeShapeType="1"/>
          </p:cNvSpPr>
          <p:nvPr/>
        </p:nvSpPr>
        <p:spPr bwMode="auto">
          <a:xfrm>
            <a:off x="0" y="0"/>
            <a:ext cx="457200" cy="0"/>
          </a:xfrm>
          <a:prstGeom prst="line">
            <a:avLst/>
          </a:prstGeom>
          <a:noFill/>
          <a:ln w="0">
            <a:solidFill>
              <a:srgbClr val="FEFFFF"/>
            </a:solidFill>
            <a:round/>
            <a:headEnd/>
            <a:tailEnd/>
          </a:ln>
          <a:effectLst/>
        </p:spPr>
        <p:txBody>
          <a:bodyPr wrap="none" anchor="ctr"/>
          <a:lstStyle/>
          <a:p>
            <a:pPr>
              <a:defRPr/>
            </a:pPr>
            <a:endParaRPr lang="es-ES"/>
          </a:p>
        </p:txBody>
      </p:sp>
      <p:pic>
        <p:nvPicPr>
          <p:cNvPr id="5" name="Picture 22" descr="ppt72AF"/>
          <p:cNvPicPr>
            <a:picLocks noChangeAspect="1" noChangeArrowheads="1"/>
          </p:cNvPicPr>
          <p:nvPr/>
        </p:nvPicPr>
        <p:blipFill>
          <a:blip r:embed="rId2" cstate="print"/>
          <a:srcRect/>
          <a:stretch>
            <a:fillRect/>
          </a:stretch>
        </p:blipFill>
        <p:spPr bwMode="auto">
          <a:xfrm>
            <a:off x="0" y="0"/>
            <a:ext cx="3505200" cy="6858000"/>
          </a:xfrm>
          <a:prstGeom prst="rect">
            <a:avLst/>
          </a:prstGeom>
          <a:noFill/>
          <a:ln w="9525">
            <a:noFill/>
            <a:miter lim="800000"/>
            <a:headEnd/>
            <a:tailEnd/>
          </a:ln>
        </p:spPr>
      </p:pic>
      <p:sp>
        <p:nvSpPr>
          <p:cNvPr id="6" name="Rectangle 3"/>
          <p:cNvSpPr>
            <a:spLocks noChangeArrowheads="1"/>
          </p:cNvSpPr>
          <p:nvPr/>
        </p:nvSpPr>
        <p:spPr bwMode="hidden">
          <a:xfrm>
            <a:off x="0" y="0"/>
            <a:ext cx="3505200" cy="685800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es-ES" sz="2400">
              <a:latin typeface="Times New Roman" pitchFamily="18" charset="0"/>
            </a:endParaRPr>
          </a:p>
        </p:txBody>
      </p:sp>
      <p:sp>
        <p:nvSpPr>
          <p:cNvPr id="7" name="Rectangle 4"/>
          <p:cNvSpPr>
            <a:spLocks noChangeArrowheads="1"/>
          </p:cNvSpPr>
          <p:nvPr/>
        </p:nvSpPr>
        <p:spPr bwMode="hidden">
          <a:xfrm>
            <a:off x="1716088" y="1690688"/>
            <a:ext cx="7427912" cy="2533650"/>
          </a:xfrm>
          <a:prstGeom prst="rect">
            <a:avLst/>
          </a:prstGeom>
          <a:solidFill>
            <a:schemeClr val="bg2"/>
          </a:solidFill>
          <a:ln w="9525">
            <a:noFill/>
            <a:miter lim="800000"/>
            <a:headEnd/>
            <a:tailEnd/>
          </a:ln>
        </p:spPr>
        <p:txBody>
          <a:bodyPr/>
          <a:lstStyle/>
          <a:p>
            <a:pPr>
              <a:defRPr/>
            </a:pPr>
            <a:endParaRPr lang="es-ES" sz="2400">
              <a:latin typeface="Times New Roman" pitchFamily="18" charset="0"/>
            </a:endParaRPr>
          </a:p>
        </p:txBody>
      </p:sp>
      <p:grpSp>
        <p:nvGrpSpPr>
          <p:cNvPr id="8" name="Group 5"/>
          <p:cNvGrpSpPr>
            <a:grpSpLocks/>
          </p:cNvGrpSpPr>
          <p:nvPr/>
        </p:nvGrpSpPr>
        <p:grpSpPr bwMode="auto">
          <a:xfrm>
            <a:off x="0" y="1066800"/>
            <a:ext cx="2867025" cy="3157538"/>
            <a:chOff x="0" y="672"/>
            <a:chExt cx="1806" cy="1989"/>
          </a:xfrm>
        </p:grpSpPr>
        <p:sp>
          <p:nvSpPr>
            <p:cNvPr id="9"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a:defRPr/>
              </a:pPr>
              <a:endParaRPr lang="es-ES" sz="2400">
                <a:latin typeface="Times New Roman" pitchFamily="18" charset="0"/>
              </a:endParaRPr>
            </a:p>
          </p:txBody>
        </p:sp>
        <p:sp>
          <p:nvSpPr>
            <p:cNvPr id="10"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a:defRPr/>
              </a:pPr>
              <a:endParaRPr lang="es-ES" sz="2400">
                <a:latin typeface="Times New Roman" pitchFamily="18" charset="0"/>
              </a:endParaRPr>
            </a:p>
          </p:txBody>
        </p:sp>
        <p:sp>
          <p:nvSpPr>
            <p:cNvPr id="11"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a:defRPr/>
              </a:pPr>
              <a:endParaRPr lang="es-ES" sz="2400">
                <a:latin typeface="Times New Roman" pitchFamily="18" charset="0"/>
              </a:endParaRPr>
            </a:p>
          </p:txBody>
        </p:sp>
        <p:sp>
          <p:nvSpPr>
            <p:cNvPr id="12"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a:defRPr/>
              </a:pPr>
              <a:endParaRPr lang="es-ES" sz="2400">
                <a:latin typeface="Times New Roman" pitchFamily="18" charset="0"/>
              </a:endParaRPr>
            </a:p>
          </p:txBody>
        </p:sp>
        <p:sp>
          <p:nvSpPr>
            <p:cNvPr id="13"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a:defRPr/>
              </a:pPr>
              <a:endParaRPr lang="es-ES" sz="2400">
                <a:latin typeface="Times New Roman" pitchFamily="18" charset="0"/>
              </a:endParaRPr>
            </a:p>
          </p:txBody>
        </p:sp>
        <p:sp>
          <p:nvSpPr>
            <p:cNvPr id="14"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a:defRPr/>
              </a:pPr>
              <a:endParaRPr lang="es-ES" sz="2400">
                <a:latin typeface="Times New Roman" pitchFamily="18" charset="0"/>
              </a:endParaRPr>
            </a:p>
          </p:txBody>
        </p:sp>
        <p:sp>
          <p:nvSpPr>
            <p:cNvPr id="15"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a:defRPr/>
              </a:pPr>
              <a:endParaRPr lang="es-ES" sz="2400">
                <a:latin typeface="Times New Roman" pitchFamily="18" charset="0"/>
              </a:endParaRPr>
            </a:p>
          </p:txBody>
        </p:sp>
        <p:sp>
          <p:nvSpPr>
            <p:cNvPr id="16"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a:defRPr/>
              </a:pPr>
              <a:endParaRPr lang="es-ES" sz="2400">
                <a:latin typeface="Times New Roman" pitchFamily="18" charset="0"/>
              </a:endParaRPr>
            </a:p>
          </p:txBody>
        </p:sp>
        <p:sp>
          <p:nvSpPr>
            <p:cNvPr id="17"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a:defRPr/>
              </a:pPr>
              <a:endParaRPr lang="es-ES" sz="2400">
                <a:latin typeface="Times New Roman" pitchFamily="18" charset="0"/>
              </a:endParaRPr>
            </a:p>
          </p:txBody>
        </p:sp>
        <p:sp>
          <p:nvSpPr>
            <p:cNvPr id="18"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a:defRPr/>
              </a:pPr>
              <a:endParaRPr lang="es-ES" sz="2400">
                <a:latin typeface="Times New Roman" pitchFamily="18" charset="0"/>
              </a:endParaRPr>
            </a:p>
          </p:txBody>
        </p:sp>
      </p:grpSp>
      <p:sp>
        <p:nvSpPr>
          <p:cNvPr id="5139" name="Rectangle 19"/>
          <p:cNvSpPr>
            <a:spLocks noGrp="1" noChangeArrowheads="1"/>
          </p:cNvSpPr>
          <p:nvPr>
            <p:ph type="ctrTitle"/>
          </p:nvPr>
        </p:nvSpPr>
        <p:spPr>
          <a:xfrm>
            <a:off x="2971800" y="1828800"/>
            <a:ext cx="6019800" cy="2209800"/>
          </a:xfrm>
        </p:spPr>
        <p:txBody>
          <a:bodyPr/>
          <a:lstStyle>
            <a:lvl1pPr>
              <a:defRPr sz="3800">
                <a:solidFill>
                  <a:srgbClr val="FFFFFF"/>
                </a:solidFill>
              </a:defRPr>
            </a:lvl1pPr>
          </a:lstStyle>
          <a:p>
            <a:r>
              <a:rPr lang="es-ES"/>
              <a:t>Haga clic para cambiar el estilo de título	</a:t>
            </a:r>
          </a:p>
        </p:txBody>
      </p:sp>
      <p:sp>
        <p:nvSpPr>
          <p:cNvPr id="5140"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es-ES"/>
              <a:t>Haga clic para modificar el estilo de subtítulo del patrón</a:t>
            </a:r>
          </a:p>
        </p:txBody>
      </p:sp>
      <p:sp>
        <p:nvSpPr>
          <p:cNvPr id="19" name="Rectangle 16"/>
          <p:cNvSpPr>
            <a:spLocks noGrp="1" noChangeArrowheads="1"/>
          </p:cNvSpPr>
          <p:nvPr>
            <p:ph type="dt" sz="half" idx="10"/>
          </p:nvPr>
        </p:nvSpPr>
        <p:spPr>
          <a:xfrm>
            <a:off x="457200" y="6248400"/>
            <a:ext cx="2133600" cy="457200"/>
          </a:xfrm>
        </p:spPr>
        <p:txBody>
          <a:bodyPr/>
          <a:lstStyle>
            <a:lvl1pPr>
              <a:defRPr/>
            </a:lvl1pPr>
          </a:lstStyle>
          <a:p>
            <a:pPr>
              <a:defRPr/>
            </a:pPr>
            <a:endParaRPr lang="es-ES"/>
          </a:p>
        </p:txBody>
      </p:sp>
      <p:sp>
        <p:nvSpPr>
          <p:cNvPr id="20" name="Rectangle 17"/>
          <p:cNvSpPr>
            <a:spLocks noGrp="1" noChangeArrowheads="1"/>
          </p:cNvSpPr>
          <p:nvPr>
            <p:ph type="ftr" sz="quarter" idx="11"/>
          </p:nvPr>
        </p:nvSpPr>
        <p:spPr/>
        <p:txBody>
          <a:bodyPr/>
          <a:lstStyle>
            <a:lvl1pPr>
              <a:defRPr/>
            </a:lvl1pPr>
          </a:lstStyle>
          <a:p>
            <a:pPr>
              <a:defRPr/>
            </a:pPr>
            <a:endParaRPr lang="es-ES"/>
          </a:p>
        </p:txBody>
      </p:sp>
      <p:sp>
        <p:nvSpPr>
          <p:cNvPr id="21" name="Rectangle 18"/>
          <p:cNvSpPr>
            <a:spLocks noGrp="1" noChangeArrowheads="1"/>
          </p:cNvSpPr>
          <p:nvPr>
            <p:ph type="sldNum" sz="quarter" idx="12"/>
          </p:nvPr>
        </p:nvSpPr>
        <p:spPr/>
        <p:txBody>
          <a:bodyPr/>
          <a:lstStyle>
            <a:lvl1pPr>
              <a:defRPr/>
            </a:lvl1pPr>
          </a:lstStyle>
          <a:p>
            <a:pPr>
              <a:defRPr/>
            </a:pPr>
            <a:fld id="{CCDA360D-33D3-4BE0-8505-A8D5A0C8FB70}" type="slidenum">
              <a:rPr lang="es-ES"/>
              <a:pPr>
                <a:defRPr/>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2"/>
          <p:cNvSpPr>
            <a:spLocks noGrp="1" noChangeArrowheads="1"/>
          </p:cNvSpPr>
          <p:nvPr>
            <p:ph type="ftr" sz="quarter" idx="10"/>
          </p:nvPr>
        </p:nvSpPr>
        <p:spPr>
          <a:ln/>
        </p:spPr>
        <p:txBody>
          <a:bodyPr/>
          <a:lstStyle>
            <a:lvl1pPr>
              <a:defRPr/>
            </a:lvl1pPr>
          </a:lstStyle>
          <a:p>
            <a:pPr>
              <a:defRPr/>
            </a:pPr>
            <a:endParaRPr lang="es-ES"/>
          </a:p>
        </p:txBody>
      </p:sp>
      <p:sp>
        <p:nvSpPr>
          <p:cNvPr id="5" name="Rectangle 3"/>
          <p:cNvSpPr>
            <a:spLocks noGrp="1" noChangeArrowheads="1"/>
          </p:cNvSpPr>
          <p:nvPr>
            <p:ph type="sldNum" sz="quarter" idx="11"/>
          </p:nvPr>
        </p:nvSpPr>
        <p:spPr>
          <a:ln/>
        </p:spPr>
        <p:txBody>
          <a:bodyPr/>
          <a:lstStyle>
            <a:lvl1pPr>
              <a:defRPr/>
            </a:lvl1pPr>
          </a:lstStyle>
          <a:p>
            <a:pPr>
              <a:defRPr/>
            </a:pPr>
            <a:fld id="{2D48DFA7-FA0B-4D86-A3F8-5C2BB068D9D7}" type="slidenum">
              <a:rPr lang="es-ES"/>
              <a:pPr>
                <a:defRPr/>
              </a:pPr>
              <a:t>‹Nº›</a:t>
            </a:fld>
            <a:endParaRPr lang="es-ES"/>
          </a:p>
        </p:txBody>
      </p:sp>
      <p:sp>
        <p:nvSpPr>
          <p:cNvPr id="6" name="Rectangle 16"/>
          <p:cNvSpPr>
            <a:spLocks noGrp="1" noChangeArrowheads="1"/>
          </p:cNvSpPr>
          <p:nvPr>
            <p:ph type="dt" sz="half" idx="12"/>
          </p:nvPr>
        </p:nvSpPr>
        <p:spPr>
          <a:ln/>
        </p:spPr>
        <p:txBody>
          <a:bodyPr/>
          <a:lstStyle>
            <a:lvl1pPr>
              <a:defRPr/>
            </a:lvl1pPr>
          </a:lstStyle>
          <a:p>
            <a:pPr>
              <a:defRPr/>
            </a:pPr>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38925" y="457200"/>
            <a:ext cx="2058988" cy="5418138"/>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457200"/>
            <a:ext cx="6029325" cy="54181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2"/>
          <p:cNvSpPr>
            <a:spLocks noGrp="1" noChangeArrowheads="1"/>
          </p:cNvSpPr>
          <p:nvPr>
            <p:ph type="ftr" sz="quarter" idx="10"/>
          </p:nvPr>
        </p:nvSpPr>
        <p:spPr>
          <a:ln/>
        </p:spPr>
        <p:txBody>
          <a:bodyPr/>
          <a:lstStyle>
            <a:lvl1pPr>
              <a:defRPr/>
            </a:lvl1pPr>
          </a:lstStyle>
          <a:p>
            <a:pPr>
              <a:defRPr/>
            </a:pPr>
            <a:endParaRPr lang="es-ES"/>
          </a:p>
        </p:txBody>
      </p:sp>
      <p:sp>
        <p:nvSpPr>
          <p:cNvPr id="5" name="Rectangle 3"/>
          <p:cNvSpPr>
            <a:spLocks noGrp="1" noChangeArrowheads="1"/>
          </p:cNvSpPr>
          <p:nvPr>
            <p:ph type="sldNum" sz="quarter" idx="11"/>
          </p:nvPr>
        </p:nvSpPr>
        <p:spPr>
          <a:ln/>
        </p:spPr>
        <p:txBody>
          <a:bodyPr/>
          <a:lstStyle>
            <a:lvl1pPr>
              <a:defRPr/>
            </a:lvl1pPr>
          </a:lstStyle>
          <a:p>
            <a:pPr>
              <a:defRPr/>
            </a:pPr>
            <a:fld id="{F5C3321E-AC59-4714-9A2B-C0A95E74B795}" type="slidenum">
              <a:rPr lang="es-ES"/>
              <a:pPr>
                <a:defRPr/>
              </a:pPr>
              <a:t>‹Nº›</a:t>
            </a:fld>
            <a:endParaRPr lang="es-ES"/>
          </a:p>
        </p:txBody>
      </p:sp>
      <p:sp>
        <p:nvSpPr>
          <p:cNvPr id="6" name="Rectangle 16"/>
          <p:cNvSpPr>
            <a:spLocks noGrp="1" noChangeArrowheads="1"/>
          </p:cNvSpPr>
          <p:nvPr>
            <p:ph type="dt" sz="half" idx="12"/>
          </p:nvPr>
        </p:nvSpPr>
        <p:spPr>
          <a:ln/>
        </p:spPr>
        <p:txBody>
          <a:bodyPr/>
          <a:lstStyle>
            <a:lvl1pPr>
              <a:defRPr/>
            </a:lvl1pPr>
          </a:lstStyle>
          <a:p>
            <a:pPr>
              <a:defRPr/>
            </a:pPr>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2"/>
          <p:cNvSpPr>
            <a:spLocks noGrp="1" noChangeArrowheads="1"/>
          </p:cNvSpPr>
          <p:nvPr>
            <p:ph type="ftr" sz="quarter" idx="10"/>
          </p:nvPr>
        </p:nvSpPr>
        <p:spPr>
          <a:ln/>
        </p:spPr>
        <p:txBody>
          <a:bodyPr/>
          <a:lstStyle>
            <a:lvl1pPr>
              <a:defRPr/>
            </a:lvl1pPr>
          </a:lstStyle>
          <a:p>
            <a:pPr>
              <a:defRPr/>
            </a:pPr>
            <a:endParaRPr lang="es-ES"/>
          </a:p>
        </p:txBody>
      </p:sp>
      <p:sp>
        <p:nvSpPr>
          <p:cNvPr id="5" name="Rectangle 3"/>
          <p:cNvSpPr>
            <a:spLocks noGrp="1" noChangeArrowheads="1"/>
          </p:cNvSpPr>
          <p:nvPr>
            <p:ph type="sldNum" sz="quarter" idx="11"/>
          </p:nvPr>
        </p:nvSpPr>
        <p:spPr>
          <a:ln/>
        </p:spPr>
        <p:txBody>
          <a:bodyPr/>
          <a:lstStyle>
            <a:lvl1pPr>
              <a:defRPr/>
            </a:lvl1pPr>
          </a:lstStyle>
          <a:p>
            <a:pPr>
              <a:defRPr/>
            </a:pPr>
            <a:fld id="{BE03B490-D6F4-45A7-B8A1-D514080A30E0}" type="slidenum">
              <a:rPr lang="es-ES"/>
              <a:pPr>
                <a:defRPr/>
              </a:pPr>
              <a:t>‹Nº›</a:t>
            </a:fld>
            <a:endParaRPr lang="es-ES"/>
          </a:p>
        </p:txBody>
      </p:sp>
      <p:sp>
        <p:nvSpPr>
          <p:cNvPr id="6" name="Rectangle 16"/>
          <p:cNvSpPr>
            <a:spLocks noGrp="1" noChangeArrowheads="1"/>
          </p:cNvSpPr>
          <p:nvPr>
            <p:ph type="dt" sz="half" idx="12"/>
          </p:nvPr>
        </p:nvSpPr>
        <p:spPr>
          <a:ln/>
        </p:spPr>
        <p:txBody>
          <a:bodyPr/>
          <a:lstStyle>
            <a:lvl1pPr>
              <a:defRPr/>
            </a:lvl1pPr>
          </a:lstStyle>
          <a:p>
            <a:pPr>
              <a:defRPr/>
            </a:pPr>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2"/>
          <p:cNvSpPr>
            <a:spLocks noGrp="1" noChangeArrowheads="1"/>
          </p:cNvSpPr>
          <p:nvPr>
            <p:ph type="ftr" sz="quarter" idx="10"/>
          </p:nvPr>
        </p:nvSpPr>
        <p:spPr>
          <a:ln/>
        </p:spPr>
        <p:txBody>
          <a:bodyPr/>
          <a:lstStyle>
            <a:lvl1pPr>
              <a:defRPr/>
            </a:lvl1pPr>
          </a:lstStyle>
          <a:p>
            <a:pPr>
              <a:defRPr/>
            </a:pPr>
            <a:endParaRPr lang="es-ES"/>
          </a:p>
        </p:txBody>
      </p:sp>
      <p:sp>
        <p:nvSpPr>
          <p:cNvPr id="5" name="Rectangle 3"/>
          <p:cNvSpPr>
            <a:spLocks noGrp="1" noChangeArrowheads="1"/>
          </p:cNvSpPr>
          <p:nvPr>
            <p:ph type="sldNum" sz="quarter" idx="11"/>
          </p:nvPr>
        </p:nvSpPr>
        <p:spPr>
          <a:ln/>
        </p:spPr>
        <p:txBody>
          <a:bodyPr/>
          <a:lstStyle>
            <a:lvl1pPr>
              <a:defRPr/>
            </a:lvl1pPr>
          </a:lstStyle>
          <a:p>
            <a:pPr>
              <a:defRPr/>
            </a:pPr>
            <a:fld id="{B359821B-1403-4324-9B13-EDF27A6B792E}" type="slidenum">
              <a:rPr lang="es-ES"/>
              <a:pPr>
                <a:defRPr/>
              </a:pPr>
              <a:t>‹Nº›</a:t>
            </a:fld>
            <a:endParaRPr lang="es-ES"/>
          </a:p>
        </p:txBody>
      </p:sp>
      <p:sp>
        <p:nvSpPr>
          <p:cNvPr id="6" name="Rectangle 16"/>
          <p:cNvSpPr>
            <a:spLocks noGrp="1" noChangeArrowheads="1"/>
          </p:cNvSpPr>
          <p:nvPr>
            <p:ph type="dt" sz="half" idx="12"/>
          </p:nvPr>
        </p:nvSpPr>
        <p:spPr>
          <a:ln/>
        </p:spPr>
        <p:txBody>
          <a:bodyPr/>
          <a:lstStyle>
            <a:lvl1pPr>
              <a:defRPr/>
            </a:lvl1pPr>
          </a:lstStyle>
          <a:p>
            <a:pPr>
              <a:defRPr/>
            </a:pPr>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68313" y="1268413"/>
            <a:ext cx="4038600" cy="4606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59313" y="1268413"/>
            <a:ext cx="4038600" cy="4606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2"/>
          <p:cNvSpPr>
            <a:spLocks noGrp="1" noChangeArrowheads="1"/>
          </p:cNvSpPr>
          <p:nvPr>
            <p:ph type="ftr" sz="quarter" idx="10"/>
          </p:nvPr>
        </p:nvSpPr>
        <p:spPr>
          <a:ln/>
        </p:spPr>
        <p:txBody>
          <a:bodyPr/>
          <a:lstStyle>
            <a:lvl1pPr>
              <a:defRPr/>
            </a:lvl1pPr>
          </a:lstStyle>
          <a:p>
            <a:pPr>
              <a:defRPr/>
            </a:pPr>
            <a:endParaRPr lang="es-ES"/>
          </a:p>
        </p:txBody>
      </p:sp>
      <p:sp>
        <p:nvSpPr>
          <p:cNvPr id="6" name="Rectangle 3"/>
          <p:cNvSpPr>
            <a:spLocks noGrp="1" noChangeArrowheads="1"/>
          </p:cNvSpPr>
          <p:nvPr>
            <p:ph type="sldNum" sz="quarter" idx="11"/>
          </p:nvPr>
        </p:nvSpPr>
        <p:spPr>
          <a:ln/>
        </p:spPr>
        <p:txBody>
          <a:bodyPr/>
          <a:lstStyle>
            <a:lvl1pPr>
              <a:defRPr/>
            </a:lvl1pPr>
          </a:lstStyle>
          <a:p>
            <a:pPr>
              <a:defRPr/>
            </a:pPr>
            <a:fld id="{B64C165D-DCD7-49BB-96C9-F4D453EA17E7}" type="slidenum">
              <a:rPr lang="es-ES"/>
              <a:pPr>
                <a:defRPr/>
              </a:pPr>
              <a:t>‹Nº›</a:t>
            </a:fld>
            <a:endParaRPr lang="es-ES"/>
          </a:p>
        </p:txBody>
      </p:sp>
      <p:sp>
        <p:nvSpPr>
          <p:cNvPr id="7" name="Rectangle 16"/>
          <p:cNvSpPr>
            <a:spLocks noGrp="1" noChangeArrowheads="1"/>
          </p:cNvSpPr>
          <p:nvPr>
            <p:ph type="dt" sz="half" idx="12"/>
          </p:nvPr>
        </p:nvSpPr>
        <p:spPr>
          <a:ln/>
        </p:spPr>
        <p:txBody>
          <a:bodyPr/>
          <a:lstStyle>
            <a:lvl1pPr>
              <a:defRPr/>
            </a:lvl1pPr>
          </a:lstStyle>
          <a:p>
            <a:pPr>
              <a:defRPr/>
            </a:pPr>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2"/>
          <p:cNvSpPr>
            <a:spLocks noGrp="1" noChangeArrowheads="1"/>
          </p:cNvSpPr>
          <p:nvPr>
            <p:ph type="ftr" sz="quarter" idx="10"/>
          </p:nvPr>
        </p:nvSpPr>
        <p:spPr>
          <a:ln/>
        </p:spPr>
        <p:txBody>
          <a:bodyPr/>
          <a:lstStyle>
            <a:lvl1pPr>
              <a:defRPr/>
            </a:lvl1pPr>
          </a:lstStyle>
          <a:p>
            <a:pPr>
              <a:defRPr/>
            </a:pPr>
            <a:endParaRPr lang="es-ES"/>
          </a:p>
        </p:txBody>
      </p:sp>
      <p:sp>
        <p:nvSpPr>
          <p:cNvPr id="8" name="Rectangle 3"/>
          <p:cNvSpPr>
            <a:spLocks noGrp="1" noChangeArrowheads="1"/>
          </p:cNvSpPr>
          <p:nvPr>
            <p:ph type="sldNum" sz="quarter" idx="11"/>
          </p:nvPr>
        </p:nvSpPr>
        <p:spPr>
          <a:ln/>
        </p:spPr>
        <p:txBody>
          <a:bodyPr/>
          <a:lstStyle>
            <a:lvl1pPr>
              <a:defRPr/>
            </a:lvl1pPr>
          </a:lstStyle>
          <a:p>
            <a:pPr>
              <a:defRPr/>
            </a:pPr>
            <a:fld id="{0A0F7433-371E-40AC-9B66-CA13C81BC513}" type="slidenum">
              <a:rPr lang="es-ES"/>
              <a:pPr>
                <a:defRPr/>
              </a:pPr>
              <a:t>‹Nº›</a:t>
            </a:fld>
            <a:endParaRPr lang="es-ES"/>
          </a:p>
        </p:txBody>
      </p:sp>
      <p:sp>
        <p:nvSpPr>
          <p:cNvPr id="9" name="Rectangle 16"/>
          <p:cNvSpPr>
            <a:spLocks noGrp="1" noChangeArrowheads="1"/>
          </p:cNvSpPr>
          <p:nvPr>
            <p:ph type="dt" sz="half" idx="12"/>
          </p:nvPr>
        </p:nvSpPr>
        <p:spPr>
          <a:ln/>
        </p:spPr>
        <p:txBody>
          <a:bodyPr/>
          <a:lstStyle>
            <a:lvl1pPr>
              <a:defRPr/>
            </a:lvl1pPr>
          </a:lstStyle>
          <a:p>
            <a:pPr>
              <a:defRPr/>
            </a:pPr>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2"/>
          <p:cNvSpPr>
            <a:spLocks noGrp="1" noChangeArrowheads="1"/>
          </p:cNvSpPr>
          <p:nvPr>
            <p:ph type="ftr" sz="quarter" idx="10"/>
          </p:nvPr>
        </p:nvSpPr>
        <p:spPr>
          <a:ln/>
        </p:spPr>
        <p:txBody>
          <a:bodyPr/>
          <a:lstStyle>
            <a:lvl1pPr>
              <a:defRPr/>
            </a:lvl1pPr>
          </a:lstStyle>
          <a:p>
            <a:pPr>
              <a:defRPr/>
            </a:pPr>
            <a:endParaRPr lang="es-ES"/>
          </a:p>
        </p:txBody>
      </p:sp>
      <p:sp>
        <p:nvSpPr>
          <p:cNvPr id="4" name="Rectangle 3"/>
          <p:cNvSpPr>
            <a:spLocks noGrp="1" noChangeArrowheads="1"/>
          </p:cNvSpPr>
          <p:nvPr>
            <p:ph type="sldNum" sz="quarter" idx="11"/>
          </p:nvPr>
        </p:nvSpPr>
        <p:spPr>
          <a:ln/>
        </p:spPr>
        <p:txBody>
          <a:bodyPr/>
          <a:lstStyle>
            <a:lvl1pPr>
              <a:defRPr/>
            </a:lvl1pPr>
          </a:lstStyle>
          <a:p>
            <a:pPr>
              <a:defRPr/>
            </a:pPr>
            <a:fld id="{B40A8ACA-441C-43D1-913A-C8FEACC7367A}" type="slidenum">
              <a:rPr lang="es-ES"/>
              <a:pPr>
                <a:defRPr/>
              </a:pPr>
              <a:t>‹Nº›</a:t>
            </a:fld>
            <a:endParaRPr lang="es-ES"/>
          </a:p>
        </p:txBody>
      </p:sp>
      <p:sp>
        <p:nvSpPr>
          <p:cNvPr id="5" name="Rectangle 16"/>
          <p:cNvSpPr>
            <a:spLocks noGrp="1" noChangeArrowheads="1"/>
          </p:cNvSpPr>
          <p:nvPr>
            <p:ph type="dt" sz="half" idx="12"/>
          </p:nvPr>
        </p:nvSpPr>
        <p:spPr>
          <a:ln/>
        </p:spPr>
        <p:txBody>
          <a:bodyPr/>
          <a:lstStyle>
            <a:lvl1pPr>
              <a:defRPr/>
            </a:lvl1pPr>
          </a:lstStyle>
          <a:p>
            <a:pPr>
              <a:defRPr/>
            </a:pPr>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s-ES"/>
          </a:p>
        </p:txBody>
      </p:sp>
      <p:sp>
        <p:nvSpPr>
          <p:cNvPr id="3" name="Rectangle 3"/>
          <p:cNvSpPr>
            <a:spLocks noGrp="1" noChangeArrowheads="1"/>
          </p:cNvSpPr>
          <p:nvPr>
            <p:ph type="sldNum" sz="quarter" idx="11"/>
          </p:nvPr>
        </p:nvSpPr>
        <p:spPr>
          <a:ln/>
        </p:spPr>
        <p:txBody>
          <a:bodyPr/>
          <a:lstStyle>
            <a:lvl1pPr>
              <a:defRPr/>
            </a:lvl1pPr>
          </a:lstStyle>
          <a:p>
            <a:pPr>
              <a:defRPr/>
            </a:pPr>
            <a:fld id="{33CD2543-71ED-46AB-9BDD-FD21C40B6C3E}" type="slidenum">
              <a:rPr lang="es-ES"/>
              <a:pPr>
                <a:defRPr/>
              </a:pPr>
              <a:t>‹Nº›</a:t>
            </a:fld>
            <a:endParaRPr lang="es-ES"/>
          </a:p>
        </p:txBody>
      </p:sp>
      <p:sp>
        <p:nvSpPr>
          <p:cNvPr id="4" name="Rectangle 16"/>
          <p:cNvSpPr>
            <a:spLocks noGrp="1" noChangeArrowheads="1"/>
          </p:cNvSpPr>
          <p:nvPr>
            <p:ph type="dt" sz="half" idx="12"/>
          </p:nvPr>
        </p:nvSpPr>
        <p:spPr>
          <a:ln/>
        </p:spPr>
        <p:txBody>
          <a:bodyPr/>
          <a:lstStyle>
            <a:lvl1pPr>
              <a:defRPr/>
            </a:lvl1pPr>
          </a:lstStyle>
          <a:p>
            <a:pPr>
              <a:defRPr/>
            </a:pPr>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2"/>
          <p:cNvSpPr>
            <a:spLocks noGrp="1" noChangeArrowheads="1"/>
          </p:cNvSpPr>
          <p:nvPr>
            <p:ph type="ftr" sz="quarter" idx="10"/>
          </p:nvPr>
        </p:nvSpPr>
        <p:spPr>
          <a:ln/>
        </p:spPr>
        <p:txBody>
          <a:bodyPr/>
          <a:lstStyle>
            <a:lvl1pPr>
              <a:defRPr/>
            </a:lvl1pPr>
          </a:lstStyle>
          <a:p>
            <a:pPr>
              <a:defRPr/>
            </a:pPr>
            <a:endParaRPr lang="es-ES"/>
          </a:p>
        </p:txBody>
      </p:sp>
      <p:sp>
        <p:nvSpPr>
          <p:cNvPr id="6" name="Rectangle 3"/>
          <p:cNvSpPr>
            <a:spLocks noGrp="1" noChangeArrowheads="1"/>
          </p:cNvSpPr>
          <p:nvPr>
            <p:ph type="sldNum" sz="quarter" idx="11"/>
          </p:nvPr>
        </p:nvSpPr>
        <p:spPr>
          <a:ln/>
        </p:spPr>
        <p:txBody>
          <a:bodyPr/>
          <a:lstStyle>
            <a:lvl1pPr>
              <a:defRPr/>
            </a:lvl1pPr>
          </a:lstStyle>
          <a:p>
            <a:pPr>
              <a:defRPr/>
            </a:pPr>
            <a:fld id="{C18D0C33-2B72-488A-88D4-180D9FFAA3B5}" type="slidenum">
              <a:rPr lang="es-ES"/>
              <a:pPr>
                <a:defRPr/>
              </a:pPr>
              <a:t>‹Nº›</a:t>
            </a:fld>
            <a:endParaRPr lang="es-ES"/>
          </a:p>
        </p:txBody>
      </p:sp>
      <p:sp>
        <p:nvSpPr>
          <p:cNvPr id="7" name="Rectangle 16"/>
          <p:cNvSpPr>
            <a:spLocks noGrp="1" noChangeArrowheads="1"/>
          </p:cNvSpPr>
          <p:nvPr>
            <p:ph type="dt" sz="half" idx="12"/>
          </p:nvPr>
        </p:nvSpPr>
        <p:spPr>
          <a:ln/>
        </p:spPr>
        <p:txBody>
          <a:bodyPr/>
          <a:lstStyle>
            <a:lvl1pPr>
              <a:defRPr/>
            </a:lvl1pPr>
          </a:lstStyle>
          <a:p>
            <a:pPr>
              <a:defRPr/>
            </a:pPr>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2"/>
          <p:cNvSpPr>
            <a:spLocks noGrp="1" noChangeArrowheads="1"/>
          </p:cNvSpPr>
          <p:nvPr>
            <p:ph type="ftr" sz="quarter" idx="10"/>
          </p:nvPr>
        </p:nvSpPr>
        <p:spPr>
          <a:ln/>
        </p:spPr>
        <p:txBody>
          <a:bodyPr/>
          <a:lstStyle>
            <a:lvl1pPr>
              <a:defRPr/>
            </a:lvl1pPr>
          </a:lstStyle>
          <a:p>
            <a:pPr>
              <a:defRPr/>
            </a:pPr>
            <a:endParaRPr lang="es-ES"/>
          </a:p>
        </p:txBody>
      </p:sp>
      <p:sp>
        <p:nvSpPr>
          <p:cNvPr id="6" name="Rectangle 3"/>
          <p:cNvSpPr>
            <a:spLocks noGrp="1" noChangeArrowheads="1"/>
          </p:cNvSpPr>
          <p:nvPr>
            <p:ph type="sldNum" sz="quarter" idx="11"/>
          </p:nvPr>
        </p:nvSpPr>
        <p:spPr>
          <a:ln/>
        </p:spPr>
        <p:txBody>
          <a:bodyPr/>
          <a:lstStyle>
            <a:lvl1pPr>
              <a:defRPr/>
            </a:lvl1pPr>
          </a:lstStyle>
          <a:p>
            <a:pPr>
              <a:defRPr/>
            </a:pPr>
            <a:fld id="{7F9624C0-1A6A-495C-8491-4C87C2F00B40}" type="slidenum">
              <a:rPr lang="es-ES"/>
              <a:pPr>
                <a:defRPr/>
              </a:pPr>
              <a:t>‹Nº›</a:t>
            </a:fld>
            <a:endParaRPr lang="es-ES"/>
          </a:p>
        </p:txBody>
      </p:sp>
      <p:sp>
        <p:nvSpPr>
          <p:cNvPr id="7" name="Rectangle 16"/>
          <p:cNvSpPr>
            <a:spLocks noGrp="1" noChangeArrowheads="1"/>
          </p:cNvSpPr>
          <p:nvPr>
            <p:ph type="dt" sz="half" idx="12"/>
          </p:nvPr>
        </p:nvSpPr>
        <p:spPr>
          <a:ln/>
        </p:spPr>
        <p:txBody>
          <a:bodyPr/>
          <a:lstStyle>
            <a:lvl1pPr>
              <a:defRPr/>
            </a:lvl1pPr>
          </a:lstStyle>
          <a:p>
            <a:pPr>
              <a:defRPr/>
            </a:pPr>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vl1pPr>
          </a:lstStyle>
          <a:p>
            <a:pPr>
              <a:defRPr/>
            </a:pPr>
            <a:endParaRPr lang="es-ES"/>
          </a:p>
        </p:txBody>
      </p:sp>
      <p:sp>
        <p:nvSpPr>
          <p:cNvPr id="4099"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pPr>
              <a:defRPr/>
            </a:pPr>
            <a:fld id="{BC0B3F91-1060-4A80-A8B1-6F2EC9049AD2}" type="slidenum">
              <a:rPr lang="es-ES"/>
              <a:pPr>
                <a:defRPr/>
              </a:pPr>
              <a:t>‹Nº›</a:t>
            </a:fld>
            <a:endParaRPr lang="es-ES"/>
          </a:p>
        </p:txBody>
      </p:sp>
      <p:grpSp>
        <p:nvGrpSpPr>
          <p:cNvPr id="1028" name="Group 4"/>
          <p:cNvGrpSpPr>
            <a:grpSpLocks/>
          </p:cNvGrpSpPr>
          <p:nvPr/>
        </p:nvGrpSpPr>
        <p:grpSpPr bwMode="auto">
          <a:xfrm>
            <a:off x="0" y="0"/>
            <a:ext cx="9144000" cy="546100"/>
            <a:chOff x="0" y="0"/>
            <a:chExt cx="5760" cy="344"/>
          </a:xfrm>
        </p:grpSpPr>
        <p:sp>
          <p:nvSpPr>
            <p:cNvPr id="4101"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es-ES" sz="2400">
                <a:latin typeface="Times New Roman" pitchFamily="18" charset="0"/>
              </a:endParaRPr>
            </a:p>
          </p:txBody>
        </p:sp>
        <p:sp>
          <p:nvSpPr>
            <p:cNvPr id="4102"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a:defRPr/>
              </a:pPr>
              <a:endParaRPr lang="es-ES" sz="2400">
                <a:latin typeface="Times New Roman" pitchFamily="18" charset="0"/>
              </a:endParaRPr>
            </a:p>
          </p:txBody>
        </p:sp>
        <p:sp>
          <p:nvSpPr>
            <p:cNvPr id="4103"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a:defRPr/>
              </a:pPr>
              <a:endParaRPr lang="es-ES">
                <a:solidFill>
                  <a:schemeClr val="hlink"/>
                </a:solidFill>
              </a:endParaRPr>
            </a:p>
          </p:txBody>
        </p:sp>
        <p:sp>
          <p:nvSpPr>
            <p:cNvPr id="4104"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a:defRPr/>
              </a:pPr>
              <a:endParaRPr lang="es-ES">
                <a:solidFill>
                  <a:schemeClr val="hlink"/>
                </a:solidFill>
              </a:endParaRPr>
            </a:p>
          </p:txBody>
        </p:sp>
        <p:sp>
          <p:nvSpPr>
            <p:cNvPr id="4105"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a:defRPr/>
              </a:pPr>
              <a:endParaRPr lang="es-ES">
                <a:solidFill>
                  <a:schemeClr val="accent2"/>
                </a:solidFill>
              </a:endParaRPr>
            </a:p>
          </p:txBody>
        </p:sp>
        <p:sp>
          <p:nvSpPr>
            <p:cNvPr id="4106"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a:defRPr/>
              </a:pPr>
              <a:endParaRPr lang="es-ES">
                <a:solidFill>
                  <a:schemeClr val="hlink"/>
                </a:solidFill>
              </a:endParaRPr>
            </a:p>
          </p:txBody>
        </p:sp>
        <p:sp>
          <p:nvSpPr>
            <p:cNvPr id="4107"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a:defRPr/>
              </a:pPr>
              <a:endParaRPr lang="es-ES" sz="2400">
                <a:latin typeface="Times New Roman" pitchFamily="18" charset="0"/>
              </a:endParaRPr>
            </a:p>
          </p:txBody>
        </p:sp>
        <p:sp>
          <p:nvSpPr>
            <p:cNvPr id="4108"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a:defRPr/>
              </a:pPr>
              <a:endParaRPr lang="es-ES">
                <a:solidFill>
                  <a:schemeClr val="accent2"/>
                </a:solidFill>
              </a:endParaRPr>
            </a:p>
          </p:txBody>
        </p:sp>
        <p:sp>
          <p:nvSpPr>
            <p:cNvPr id="4109"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a:defRPr/>
              </a:pPr>
              <a:endParaRPr lang="es-ES">
                <a:solidFill>
                  <a:schemeClr val="accent2"/>
                </a:solidFill>
              </a:endParaRPr>
            </a:p>
          </p:txBody>
        </p:sp>
      </p:grpSp>
      <p:sp>
        <p:nvSpPr>
          <p:cNvPr id="1029" name="Rectangle 14"/>
          <p:cNvSpPr>
            <a:spLocks noGrp="1" noChangeArrowheads="1"/>
          </p:cNvSpPr>
          <p:nvPr>
            <p:ph type="title"/>
          </p:nvPr>
        </p:nvSpPr>
        <p:spPr bwMode="auto">
          <a:xfrm>
            <a:off x="457200" y="457200"/>
            <a:ext cx="8229600" cy="5238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30" name="Rectangle 15"/>
          <p:cNvSpPr>
            <a:spLocks noGrp="1" noChangeArrowheads="1"/>
          </p:cNvSpPr>
          <p:nvPr>
            <p:ph type="body" idx="1"/>
          </p:nvPr>
        </p:nvSpPr>
        <p:spPr bwMode="auto">
          <a:xfrm>
            <a:off x="468313" y="1268413"/>
            <a:ext cx="8229600" cy="4606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112"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s-ES"/>
          </a:p>
        </p:txBody>
      </p:sp>
    </p:spTree>
  </p:cSld>
  <p:clrMap bg1="lt1" tx1="dk1" bg2="lt2" tx2="dk2" accent1="accent1" accent2="accent2" accent3="accent3" accent4="accent4" accent5="accent5" accent6="accent6" hlink="hlink" folHlink="folHlink"/>
  <p:sldLayoutIdLst>
    <p:sldLayoutId id="2147483684"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0" fontAlgn="base" hangingPunct="0">
        <a:spcBef>
          <a:spcPct val="0"/>
        </a:spcBef>
        <a:spcAft>
          <a:spcPct val="0"/>
        </a:spcAft>
        <a:defRPr sz="3200">
          <a:solidFill>
            <a:schemeClr val="tx1"/>
          </a:solidFill>
          <a:latin typeface="+mj-lt"/>
          <a:ea typeface="+mj-ea"/>
          <a:cs typeface="+mj-cs"/>
        </a:defRPr>
      </a:lvl1pPr>
      <a:lvl2pPr algn="l" rtl="0" eaLnBrk="0" fontAlgn="base" hangingPunct="0">
        <a:spcBef>
          <a:spcPct val="0"/>
        </a:spcBef>
        <a:spcAft>
          <a:spcPct val="0"/>
        </a:spcAft>
        <a:defRPr sz="3200">
          <a:solidFill>
            <a:schemeClr val="tx1"/>
          </a:solidFill>
          <a:latin typeface="Arial" charset="0"/>
          <a:cs typeface="Arial" charset="0"/>
        </a:defRPr>
      </a:lvl2pPr>
      <a:lvl3pPr algn="l" rtl="0" eaLnBrk="0" fontAlgn="base" hangingPunct="0">
        <a:spcBef>
          <a:spcPct val="0"/>
        </a:spcBef>
        <a:spcAft>
          <a:spcPct val="0"/>
        </a:spcAft>
        <a:defRPr sz="3200">
          <a:solidFill>
            <a:schemeClr val="tx1"/>
          </a:solidFill>
          <a:latin typeface="Arial" charset="0"/>
          <a:cs typeface="Arial" charset="0"/>
        </a:defRPr>
      </a:lvl3pPr>
      <a:lvl4pPr algn="l" rtl="0" eaLnBrk="0" fontAlgn="base" hangingPunct="0">
        <a:spcBef>
          <a:spcPct val="0"/>
        </a:spcBef>
        <a:spcAft>
          <a:spcPct val="0"/>
        </a:spcAft>
        <a:defRPr sz="3200">
          <a:solidFill>
            <a:schemeClr val="tx1"/>
          </a:solidFill>
          <a:latin typeface="Arial" charset="0"/>
          <a:cs typeface="Arial" charset="0"/>
        </a:defRPr>
      </a:lvl4pPr>
      <a:lvl5pPr algn="l" rtl="0" eaLnBrk="0" fontAlgn="base" hangingPunct="0">
        <a:spcBef>
          <a:spcPct val="0"/>
        </a:spcBef>
        <a:spcAft>
          <a:spcPct val="0"/>
        </a:spcAft>
        <a:defRPr sz="3200">
          <a:solidFill>
            <a:schemeClr val="tx1"/>
          </a:solidFill>
          <a:latin typeface="Arial" charset="0"/>
          <a:cs typeface="Arial" charset="0"/>
        </a:defRPr>
      </a:lvl5pPr>
      <a:lvl6pPr marL="457200" algn="l" rtl="0" fontAlgn="base">
        <a:spcBef>
          <a:spcPct val="0"/>
        </a:spcBef>
        <a:spcAft>
          <a:spcPct val="0"/>
        </a:spcAft>
        <a:defRPr sz="3200">
          <a:solidFill>
            <a:schemeClr val="tx1"/>
          </a:solidFill>
          <a:latin typeface="Arial" charset="0"/>
          <a:cs typeface="Arial" charset="0"/>
        </a:defRPr>
      </a:lvl6pPr>
      <a:lvl7pPr marL="914400" algn="l" rtl="0" fontAlgn="base">
        <a:spcBef>
          <a:spcPct val="0"/>
        </a:spcBef>
        <a:spcAft>
          <a:spcPct val="0"/>
        </a:spcAft>
        <a:defRPr sz="3200">
          <a:solidFill>
            <a:schemeClr val="tx1"/>
          </a:solidFill>
          <a:latin typeface="Arial" charset="0"/>
          <a:cs typeface="Arial" charset="0"/>
        </a:defRPr>
      </a:lvl7pPr>
      <a:lvl8pPr marL="1371600" algn="l" rtl="0" fontAlgn="base">
        <a:spcBef>
          <a:spcPct val="0"/>
        </a:spcBef>
        <a:spcAft>
          <a:spcPct val="0"/>
        </a:spcAft>
        <a:defRPr sz="3200">
          <a:solidFill>
            <a:schemeClr val="tx1"/>
          </a:solidFill>
          <a:latin typeface="Arial" charset="0"/>
          <a:cs typeface="Arial" charset="0"/>
        </a:defRPr>
      </a:lvl8pPr>
      <a:lvl9pPr marL="1828800" algn="l" rtl="0" fontAlgn="base">
        <a:spcBef>
          <a:spcPct val="0"/>
        </a:spcBef>
        <a:spcAft>
          <a:spcPct val="0"/>
        </a:spcAft>
        <a:defRPr sz="3200">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cs typeface="+mn-cs"/>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mfbarcell.e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prof.mfbarcell.es/"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w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4.wmf"/></Relationships>
</file>

<file path=ppt/slides/_rels/slide15.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22.wmf"/><Relationship Id="rId5" Type="http://schemas.openxmlformats.org/officeDocument/2006/relationships/image" Target="../media/image21.wmf"/><Relationship Id="rId4" Type="http://schemas.openxmlformats.org/officeDocument/2006/relationships/image" Target="../media/image20.wmf"/></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lc.fie.umich.mx/~ifranco/UTILERIAS/index.htm"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emf"/></Relationships>
</file>

<file path=ppt/slides/_rels/slide8.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es-ES" dirty="0" smtClean="0"/>
              <a:t>Fundamentos de </a:t>
            </a:r>
            <a:r>
              <a:rPr lang="es-ES" dirty="0"/>
              <a:t>S</a:t>
            </a:r>
            <a:r>
              <a:rPr lang="es-ES" dirty="0" smtClean="0"/>
              <a:t>istemas Digitales</a:t>
            </a:r>
            <a:br>
              <a:rPr lang="es-ES" dirty="0" smtClean="0"/>
            </a:br>
            <a:r>
              <a:rPr lang="es-ES" dirty="0" smtClean="0"/>
              <a:t>TEMA 7</a:t>
            </a:r>
          </a:p>
        </p:txBody>
      </p:sp>
      <p:sp>
        <p:nvSpPr>
          <p:cNvPr id="3075" name="Rectangle 3"/>
          <p:cNvSpPr>
            <a:spLocks noGrp="1" noChangeArrowheads="1"/>
          </p:cNvSpPr>
          <p:nvPr>
            <p:ph type="subTitle" idx="1"/>
          </p:nvPr>
        </p:nvSpPr>
        <p:spPr/>
        <p:txBody>
          <a:bodyPr>
            <a:normAutofit fontScale="92500" lnSpcReduction="20000"/>
          </a:bodyPr>
          <a:lstStyle/>
          <a:p>
            <a:pPr eaLnBrk="1" hangingPunct="1"/>
            <a:r>
              <a:rPr lang="es-ES" dirty="0" smtClean="0"/>
              <a:t>TEMPORIZADORES Y RELOJES</a:t>
            </a:r>
          </a:p>
          <a:p>
            <a:pPr algn="r" eaLnBrk="1" hangingPunct="1"/>
            <a:r>
              <a:rPr lang="es-ES" sz="1600" dirty="0" smtClean="0"/>
              <a:t>UNED</a:t>
            </a:r>
          </a:p>
          <a:p>
            <a:pPr algn="r" eaLnBrk="1" hangingPunct="1"/>
            <a:r>
              <a:rPr lang="es-ES" sz="1600" dirty="0" smtClean="0"/>
              <a:t>Manuel Fernández Barcell</a:t>
            </a:r>
          </a:p>
          <a:p>
            <a:pPr algn="r" eaLnBrk="1" hangingPunct="1"/>
            <a:r>
              <a:rPr lang="es-ES" sz="1400" dirty="0">
                <a:hlinkClick r:id="rId3"/>
              </a:rPr>
              <a:t>http://www.mfbarcell.es</a:t>
            </a:r>
            <a:r>
              <a:rPr lang="es-ES" sz="1400" dirty="0" smtClean="0">
                <a:hlinkClick r:id="rId3"/>
              </a:rPr>
              <a:t>/</a:t>
            </a:r>
            <a:r>
              <a:rPr lang="es-ES" sz="1400" dirty="0" smtClean="0"/>
              <a:t> </a:t>
            </a:r>
            <a:endParaRPr lang="es-ES" sz="1400" dirty="0"/>
          </a:p>
          <a:p>
            <a:pPr algn="r" eaLnBrk="1" hangingPunct="1"/>
            <a:r>
              <a:rPr lang="es-ES" sz="1400" dirty="0" smtClean="0">
                <a:hlinkClick r:id="rId4"/>
              </a:rPr>
              <a:t>http://prof.mfbarcell.es</a:t>
            </a:r>
            <a:r>
              <a:rPr lang="es-ES" sz="1400" dirty="0" smtClean="0"/>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s-ES" sz="2800" smtClean="0"/>
              <a:t>7.3. Astables</a:t>
            </a:r>
          </a:p>
        </p:txBody>
      </p:sp>
      <p:pic>
        <p:nvPicPr>
          <p:cNvPr id="12291" name="Picture 4"/>
          <p:cNvPicPr>
            <a:picLocks noChangeAspect="1" noChangeArrowheads="1"/>
          </p:cNvPicPr>
          <p:nvPr/>
        </p:nvPicPr>
        <p:blipFill>
          <a:blip r:embed="rId3" cstate="print"/>
          <a:srcRect/>
          <a:stretch>
            <a:fillRect/>
          </a:stretch>
        </p:blipFill>
        <p:spPr bwMode="auto">
          <a:xfrm>
            <a:off x="755650" y="908050"/>
            <a:ext cx="7704138" cy="5070475"/>
          </a:xfrm>
          <a:prstGeom prst="rect">
            <a:avLst/>
          </a:prstGeom>
          <a:noFill/>
          <a:ln w="9525">
            <a:noFill/>
            <a:miter lim="800000"/>
            <a:headEnd/>
            <a:tailEnd/>
          </a:ln>
        </p:spPr>
      </p:pic>
      <p:sp>
        <p:nvSpPr>
          <p:cNvPr id="2" name="1 CuadroTexto"/>
          <p:cNvSpPr txBox="1"/>
          <p:nvPr/>
        </p:nvSpPr>
        <p:spPr>
          <a:xfrm>
            <a:off x="251520" y="1412776"/>
            <a:ext cx="1944216" cy="1200329"/>
          </a:xfrm>
          <a:prstGeom prst="rect">
            <a:avLst/>
          </a:prstGeom>
          <a:noFill/>
        </p:spPr>
        <p:txBody>
          <a:bodyPr wrap="square" rtlCol="0">
            <a:spAutoFit/>
          </a:bodyPr>
          <a:lstStyle/>
          <a:p>
            <a:r>
              <a:rPr lang="es-ES" dirty="0" smtClean="0"/>
              <a:t>Circuito en que ninguno de los dos estados es estable</a:t>
            </a:r>
            <a:endParaRPr lang="es-E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p:cNvPicPr>
            <a:picLocks noChangeAspect="1" noChangeArrowheads="1"/>
          </p:cNvPicPr>
          <p:nvPr/>
        </p:nvPicPr>
        <p:blipFill>
          <a:blip r:embed="rId2" cstate="print"/>
          <a:srcRect/>
          <a:stretch>
            <a:fillRect/>
          </a:stretch>
        </p:blipFill>
        <p:spPr bwMode="auto">
          <a:xfrm>
            <a:off x="375675" y="476672"/>
            <a:ext cx="7947025" cy="3675062"/>
          </a:xfrm>
          <a:prstGeom prst="rect">
            <a:avLst/>
          </a:prstGeom>
          <a:noFill/>
          <a:ln w="9525">
            <a:noFill/>
            <a:miter lim="800000"/>
            <a:headEnd/>
            <a:tailEnd/>
          </a:ln>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4365104"/>
            <a:ext cx="8089468" cy="1795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s-ES" sz="2800" smtClean="0"/>
              <a:t>7.4. Circuitos de Tiempo Tipo 555</a:t>
            </a:r>
          </a:p>
        </p:txBody>
      </p:sp>
      <p:pic>
        <p:nvPicPr>
          <p:cNvPr id="14339" name="Picture 4"/>
          <p:cNvPicPr>
            <a:picLocks noChangeAspect="1" noChangeArrowheads="1"/>
          </p:cNvPicPr>
          <p:nvPr/>
        </p:nvPicPr>
        <p:blipFill>
          <a:blip r:embed="rId3" cstate="print"/>
          <a:srcRect/>
          <a:stretch>
            <a:fillRect/>
          </a:stretch>
        </p:blipFill>
        <p:spPr bwMode="auto">
          <a:xfrm>
            <a:off x="971550" y="1052513"/>
            <a:ext cx="7850188" cy="479425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s-ES" sz="2800" smtClean="0"/>
              <a:t>Comparador</a:t>
            </a:r>
          </a:p>
        </p:txBody>
      </p:sp>
      <p:sp>
        <p:nvSpPr>
          <p:cNvPr id="15363" name="Rectangle 3"/>
          <p:cNvSpPr>
            <a:spLocks noGrp="1" noChangeArrowheads="1"/>
          </p:cNvSpPr>
          <p:nvPr>
            <p:ph type="body" idx="1"/>
          </p:nvPr>
        </p:nvSpPr>
        <p:spPr>
          <a:xfrm>
            <a:off x="468313" y="1268413"/>
            <a:ext cx="5975350" cy="3816350"/>
          </a:xfrm>
        </p:spPr>
        <p:txBody>
          <a:bodyPr/>
          <a:lstStyle/>
          <a:p>
            <a:pPr eaLnBrk="1" hangingPunct="1">
              <a:lnSpc>
                <a:spcPct val="80000"/>
              </a:lnSpc>
            </a:pPr>
            <a:r>
              <a:rPr lang="es-ES" sz="2800" b="1" smtClean="0"/>
              <a:t>Funcionamiento:</a:t>
            </a:r>
          </a:p>
          <a:p>
            <a:pPr lvl="1" eaLnBrk="1" hangingPunct="1">
              <a:lnSpc>
                <a:spcPct val="80000"/>
              </a:lnSpc>
            </a:pPr>
            <a:r>
              <a:rPr lang="es-ES" sz="2400" smtClean="0"/>
              <a:t>Siempre que la tensión en la entrada “+” sea algún milivoltio superior a la de la entrada “-“, en la salida aparecerá una tensión positiva.</a:t>
            </a:r>
          </a:p>
          <a:p>
            <a:pPr lvl="1" eaLnBrk="1" hangingPunct="1">
              <a:lnSpc>
                <a:spcPct val="80000"/>
              </a:lnSpc>
            </a:pPr>
            <a:r>
              <a:rPr lang="es-ES" sz="2400" smtClean="0"/>
              <a:t>Cuando la tensión en la entrada “+” sea algún milivoltio inferior a la de la entrada “-“, en la salida aparecerá una tensión negativa o cero voltios, según la alimentación del comparador.</a:t>
            </a:r>
          </a:p>
        </p:txBody>
      </p:sp>
      <p:pic>
        <p:nvPicPr>
          <p:cNvPr id="15364" name="Picture 4"/>
          <p:cNvPicPr>
            <a:picLocks noChangeAspect="1" noChangeArrowheads="1"/>
          </p:cNvPicPr>
          <p:nvPr/>
        </p:nvPicPr>
        <p:blipFill>
          <a:blip r:embed="rId3" cstate="print"/>
          <a:srcRect/>
          <a:stretch>
            <a:fillRect/>
          </a:stretch>
        </p:blipFill>
        <p:spPr bwMode="auto">
          <a:xfrm>
            <a:off x="6300788" y="1628775"/>
            <a:ext cx="2376487" cy="1662113"/>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p:cNvPicPr>
            <a:picLocks noChangeAspect="1" noChangeArrowheads="1"/>
          </p:cNvPicPr>
          <p:nvPr/>
        </p:nvPicPr>
        <p:blipFill>
          <a:blip r:embed="rId3" cstate="print"/>
          <a:srcRect/>
          <a:stretch>
            <a:fillRect/>
          </a:stretch>
        </p:blipFill>
        <p:spPr bwMode="auto">
          <a:xfrm>
            <a:off x="179512" y="116632"/>
            <a:ext cx="8675687" cy="3347176"/>
          </a:xfrm>
          <a:prstGeom prst="rect">
            <a:avLst/>
          </a:prstGeom>
          <a:noFill/>
          <a:ln w="9525">
            <a:noFill/>
            <a:miter lim="800000"/>
            <a:headEnd/>
            <a:tailEnd/>
          </a:ln>
        </p:spPr>
      </p:pic>
      <p:pic>
        <p:nvPicPr>
          <p:cNvPr id="3" name="Picture 4"/>
          <p:cNvPicPr>
            <a:picLocks noChangeAspect="1" noChangeArrowheads="1"/>
          </p:cNvPicPr>
          <p:nvPr/>
        </p:nvPicPr>
        <p:blipFill>
          <a:blip r:embed="rId4" cstate="print"/>
          <a:srcRect/>
          <a:stretch>
            <a:fillRect/>
          </a:stretch>
        </p:blipFill>
        <p:spPr bwMode="auto">
          <a:xfrm>
            <a:off x="1331640" y="3463808"/>
            <a:ext cx="5544616" cy="3386196"/>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p:cNvPicPr>
            <a:picLocks noChangeAspect="1" noChangeArrowheads="1"/>
          </p:cNvPicPr>
          <p:nvPr/>
        </p:nvPicPr>
        <p:blipFill>
          <a:blip r:embed="rId3" cstate="print"/>
          <a:srcRect/>
          <a:stretch>
            <a:fillRect/>
          </a:stretch>
        </p:blipFill>
        <p:spPr bwMode="auto">
          <a:xfrm>
            <a:off x="539750" y="765175"/>
            <a:ext cx="8208963" cy="5630863"/>
          </a:xfrm>
          <a:prstGeom prst="rect">
            <a:avLst/>
          </a:prstGeom>
          <a:noFill/>
          <a:ln w="9525">
            <a:noFill/>
            <a:miter lim="800000"/>
            <a:headEnd/>
            <a:tailEnd/>
          </a:ln>
        </p:spPr>
      </p:pic>
      <p:sp>
        <p:nvSpPr>
          <p:cNvPr id="17411" name="Rectangle 5"/>
          <p:cNvSpPr>
            <a:spLocks noGrp="1" noChangeArrowheads="1"/>
          </p:cNvSpPr>
          <p:nvPr>
            <p:ph type="title"/>
          </p:nvPr>
        </p:nvSpPr>
        <p:spPr/>
        <p:txBody>
          <a:bodyPr/>
          <a:lstStyle/>
          <a:p>
            <a:pPr eaLnBrk="1" hangingPunct="1"/>
            <a:r>
              <a:rPr lang="es-ES" sz="2800" smtClean="0"/>
              <a:t>Monoestable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p:cNvPicPr>
            <a:picLocks noChangeAspect="1" noChangeArrowheads="1"/>
          </p:cNvPicPr>
          <p:nvPr/>
        </p:nvPicPr>
        <p:blipFill>
          <a:blip r:embed="rId3" cstate="print"/>
          <a:srcRect/>
          <a:stretch>
            <a:fillRect/>
          </a:stretch>
        </p:blipFill>
        <p:spPr bwMode="auto">
          <a:xfrm>
            <a:off x="1476375" y="476250"/>
            <a:ext cx="6261100" cy="638175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s-ES" sz="2800" smtClean="0"/>
              <a:t>Astable</a:t>
            </a:r>
          </a:p>
        </p:txBody>
      </p:sp>
      <p:pic>
        <p:nvPicPr>
          <p:cNvPr id="19459" name="Picture 4"/>
          <p:cNvPicPr>
            <a:picLocks noChangeAspect="1" noChangeArrowheads="1"/>
          </p:cNvPicPr>
          <p:nvPr/>
        </p:nvPicPr>
        <p:blipFill>
          <a:blip r:embed="rId3" cstate="print"/>
          <a:srcRect/>
          <a:stretch>
            <a:fillRect/>
          </a:stretch>
        </p:blipFill>
        <p:spPr bwMode="auto">
          <a:xfrm>
            <a:off x="250825" y="1052513"/>
            <a:ext cx="8239125" cy="3932237"/>
          </a:xfrm>
          <a:prstGeom prst="rect">
            <a:avLst/>
          </a:prstGeom>
          <a:noFill/>
          <a:ln w="9525">
            <a:noFill/>
            <a:miter lim="800000"/>
            <a:headEnd/>
            <a:tailEnd/>
          </a:ln>
        </p:spPr>
      </p:pic>
      <p:pic>
        <p:nvPicPr>
          <p:cNvPr id="19460" name="Picture 6"/>
          <p:cNvPicPr>
            <a:picLocks noChangeAspect="1" noChangeArrowheads="1"/>
          </p:cNvPicPr>
          <p:nvPr/>
        </p:nvPicPr>
        <p:blipFill>
          <a:blip r:embed="rId4" cstate="print"/>
          <a:srcRect/>
          <a:stretch>
            <a:fillRect/>
          </a:stretch>
        </p:blipFill>
        <p:spPr bwMode="auto">
          <a:xfrm>
            <a:off x="4427538" y="4581525"/>
            <a:ext cx="3597275" cy="635000"/>
          </a:xfrm>
          <a:prstGeom prst="rect">
            <a:avLst/>
          </a:prstGeom>
          <a:noFill/>
          <a:ln w="9525">
            <a:noFill/>
            <a:miter lim="800000"/>
            <a:headEnd/>
            <a:tailEnd/>
          </a:ln>
        </p:spPr>
      </p:pic>
      <p:pic>
        <p:nvPicPr>
          <p:cNvPr id="19461" name="Picture 7"/>
          <p:cNvPicPr>
            <a:picLocks noChangeAspect="1" noChangeArrowheads="1"/>
          </p:cNvPicPr>
          <p:nvPr/>
        </p:nvPicPr>
        <p:blipFill>
          <a:blip r:embed="rId5" cstate="print"/>
          <a:srcRect/>
          <a:stretch>
            <a:fillRect/>
          </a:stretch>
        </p:blipFill>
        <p:spPr bwMode="auto">
          <a:xfrm>
            <a:off x="4716463" y="5229225"/>
            <a:ext cx="2936875" cy="1446213"/>
          </a:xfrm>
          <a:prstGeom prst="rect">
            <a:avLst/>
          </a:prstGeom>
          <a:noFill/>
          <a:ln w="9525">
            <a:noFill/>
            <a:miter lim="800000"/>
            <a:headEnd/>
            <a:tailEnd/>
          </a:ln>
        </p:spPr>
      </p:pic>
      <p:pic>
        <p:nvPicPr>
          <p:cNvPr id="19462" name="Picture 8"/>
          <p:cNvPicPr>
            <a:picLocks noChangeAspect="1" noChangeArrowheads="1"/>
          </p:cNvPicPr>
          <p:nvPr/>
        </p:nvPicPr>
        <p:blipFill>
          <a:blip r:embed="rId6" cstate="print"/>
          <a:srcRect/>
          <a:stretch>
            <a:fillRect/>
          </a:stretch>
        </p:blipFill>
        <p:spPr bwMode="auto">
          <a:xfrm>
            <a:off x="323850" y="4941888"/>
            <a:ext cx="3671888" cy="1458912"/>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p:cNvPicPr>
            <a:picLocks noChangeAspect="1" noChangeArrowheads="1"/>
          </p:cNvPicPr>
          <p:nvPr/>
        </p:nvPicPr>
        <p:blipFill>
          <a:blip r:embed="rId3" cstate="print"/>
          <a:srcRect/>
          <a:stretch>
            <a:fillRect/>
          </a:stretch>
        </p:blipFill>
        <p:spPr bwMode="auto">
          <a:xfrm>
            <a:off x="1908175" y="476250"/>
            <a:ext cx="5067300" cy="616585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s-ES" sz="2800" smtClean="0"/>
              <a:t>7.5. Temporizadores Programables</a:t>
            </a:r>
          </a:p>
        </p:txBody>
      </p:sp>
      <p:pic>
        <p:nvPicPr>
          <p:cNvPr id="21507" name="Picture 4"/>
          <p:cNvPicPr>
            <a:picLocks noChangeAspect="1" noChangeArrowheads="1"/>
          </p:cNvPicPr>
          <p:nvPr/>
        </p:nvPicPr>
        <p:blipFill>
          <a:blip r:embed="rId3" cstate="print"/>
          <a:srcRect/>
          <a:stretch>
            <a:fillRect/>
          </a:stretch>
        </p:blipFill>
        <p:spPr bwMode="auto">
          <a:xfrm>
            <a:off x="2700338" y="908050"/>
            <a:ext cx="5975350" cy="5773738"/>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ChangeArrowheads="1"/>
          </p:cNvSpPr>
          <p:nvPr/>
        </p:nvSpPr>
        <p:spPr bwMode="auto">
          <a:xfrm>
            <a:off x="539750" y="549275"/>
            <a:ext cx="7777163" cy="4211638"/>
          </a:xfrm>
          <a:prstGeom prst="rect">
            <a:avLst/>
          </a:prstGeom>
          <a:noFill/>
          <a:ln w="9525">
            <a:noFill/>
            <a:miter lim="800000"/>
            <a:headEnd/>
            <a:tailEnd/>
          </a:ln>
        </p:spPr>
        <p:txBody>
          <a:bodyPr>
            <a:spAutoFit/>
          </a:bodyPr>
          <a:lstStyle/>
          <a:p>
            <a:r>
              <a:rPr lang="es-ES"/>
              <a:t>TEMA 7: TEMPORIZADORES Y RELOJES</a:t>
            </a:r>
          </a:p>
          <a:p>
            <a:r>
              <a:rPr lang="es-ES"/>
              <a:t>· Contexto</a:t>
            </a:r>
          </a:p>
          <a:p>
            <a:r>
              <a:rPr lang="es-ES"/>
              <a:t>· Conocimiento Previo Necesario</a:t>
            </a:r>
          </a:p>
          <a:p>
            <a:r>
              <a:rPr lang="es-ES"/>
              <a:t>· Objetivos del Tema</a:t>
            </a:r>
          </a:p>
          <a:p>
            <a:r>
              <a:rPr lang="es-ES"/>
              <a:t>· Guía de Estudio</a:t>
            </a:r>
          </a:p>
          <a:p>
            <a:r>
              <a:rPr lang="es-ES"/>
              <a:t>· Contenido del Tema</a:t>
            </a:r>
          </a:p>
          <a:p>
            <a:r>
              <a:rPr lang="es-ES"/>
              <a:t>7.1. Circuitos de Tiempo</a:t>
            </a:r>
          </a:p>
          <a:p>
            <a:r>
              <a:rPr lang="es-ES"/>
              <a:t>7.2. Monoestables</a:t>
            </a:r>
          </a:p>
          <a:p>
            <a:r>
              <a:rPr lang="es-ES"/>
              <a:t>7.3. Astables</a:t>
            </a:r>
          </a:p>
          <a:p>
            <a:r>
              <a:rPr lang="es-ES"/>
              <a:t>7.4. Circuitos de Tiempo Tipo 555</a:t>
            </a:r>
          </a:p>
          <a:p>
            <a:r>
              <a:rPr lang="es-ES"/>
              <a:t>7.5. Temporizadores Programables</a:t>
            </a:r>
          </a:p>
          <a:p>
            <a:r>
              <a:rPr lang="es-ES"/>
              <a:t>7.6. Relojes</a:t>
            </a:r>
          </a:p>
          <a:p>
            <a:r>
              <a:rPr lang="es-ES"/>
              <a:t>7.7. Problemas</a:t>
            </a:r>
          </a:p>
          <a:p>
            <a:r>
              <a:rPr lang="es-ES"/>
              <a:t>· Preparación de la Evaluación</a:t>
            </a:r>
          </a:p>
          <a:p>
            <a:r>
              <a:rPr lang="es-ES"/>
              <a:t>· Referencias Bibliográficas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s-ES" sz="2800" smtClean="0"/>
              <a:t>7.6. Relojes</a:t>
            </a:r>
          </a:p>
        </p:txBody>
      </p:sp>
      <p:pic>
        <p:nvPicPr>
          <p:cNvPr id="22531" name="Picture 4"/>
          <p:cNvPicPr>
            <a:picLocks noChangeAspect="1" noChangeArrowheads="1"/>
          </p:cNvPicPr>
          <p:nvPr/>
        </p:nvPicPr>
        <p:blipFill>
          <a:blip r:embed="rId3" cstate="print"/>
          <a:srcRect/>
          <a:stretch>
            <a:fillRect/>
          </a:stretch>
        </p:blipFill>
        <p:spPr bwMode="auto">
          <a:xfrm>
            <a:off x="323850" y="1196975"/>
            <a:ext cx="8353425" cy="52070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556792"/>
            <a:ext cx="7000875"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83442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1115616" y="692696"/>
            <a:ext cx="6624736" cy="5819187"/>
          </a:xfrm>
          <a:prstGeom prst="rect">
            <a:avLst/>
          </a:prstGeom>
        </p:spPr>
      </p:pic>
    </p:spTree>
    <p:extLst>
      <p:ext uri="{BB962C8B-B14F-4D97-AF65-F5344CB8AC3E}">
        <p14:creationId xmlns:p14="http://schemas.microsoft.com/office/powerpoint/2010/main" val="12987362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01014" y="980728"/>
            <a:ext cx="8523873" cy="4667597"/>
          </a:xfrm>
          <a:prstGeom prst="rect">
            <a:avLst/>
          </a:prstGeom>
        </p:spPr>
      </p:pic>
    </p:spTree>
    <p:extLst>
      <p:ext uri="{BB962C8B-B14F-4D97-AF65-F5344CB8AC3E}">
        <p14:creationId xmlns:p14="http://schemas.microsoft.com/office/powerpoint/2010/main" val="25871364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763688" y="188640"/>
            <a:ext cx="5370308" cy="6669360"/>
          </a:xfrm>
          <a:prstGeom prst="rect">
            <a:avLst/>
          </a:prstGeom>
        </p:spPr>
      </p:pic>
    </p:spTree>
    <p:extLst>
      <p:ext uri="{BB962C8B-B14F-4D97-AF65-F5344CB8AC3E}">
        <p14:creationId xmlns:p14="http://schemas.microsoft.com/office/powerpoint/2010/main" val="15633165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835696" y="476672"/>
            <a:ext cx="4896544" cy="6074332"/>
          </a:xfrm>
          <a:prstGeom prst="rect">
            <a:avLst/>
          </a:prstGeom>
        </p:spPr>
      </p:pic>
      <p:sp>
        <p:nvSpPr>
          <p:cNvPr id="3" name="CuadroTexto 2"/>
          <p:cNvSpPr txBox="1"/>
          <p:nvPr/>
        </p:nvSpPr>
        <p:spPr>
          <a:xfrm>
            <a:off x="6732240" y="2060848"/>
            <a:ext cx="1368152" cy="646331"/>
          </a:xfrm>
          <a:prstGeom prst="rect">
            <a:avLst/>
          </a:prstGeom>
          <a:noFill/>
        </p:spPr>
        <p:txBody>
          <a:bodyPr wrap="square" rtlCol="0">
            <a:spAutoFit/>
          </a:bodyPr>
          <a:lstStyle/>
          <a:p>
            <a:r>
              <a:rPr lang="es-ES" dirty="0" smtClean="0"/>
              <a:t>2103</a:t>
            </a:r>
          </a:p>
          <a:p>
            <a:r>
              <a:rPr lang="es-ES" dirty="0" smtClean="0"/>
              <a:t>A)</a:t>
            </a:r>
            <a:endParaRPr lang="es-ES" dirty="0"/>
          </a:p>
        </p:txBody>
      </p:sp>
    </p:spTree>
    <p:extLst>
      <p:ext uri="{BB962C8B-B14F-4D97-AF65-F5344CB8AC3E}">
        <p14:creationId xmlns:p14="http://schemas.microsoft.com/office/powerpoint/2010/main" val="13026795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457200"/>
            <a:ext cx="8229600" cy="307975"/>
          </a:xfrm>
        </p:spPr>
        <p:txBody>
          <a:bodyPr/>
          <a:lstStyle/>
          <a:p>
            <a:pPr eaLnBrk="1" hangingPunct="1"/>
            <a:r>
              <a:rPr lang="es-ES" sz="2800" smtClean="0"/>
              <a:t>Glosario Tema 7</a:t>
            </a:r>
          </a:p>
        </p:txBody>
      </p:sp>
      <p:sp>
        <p:nvSpPr>
          <p:cNvPr id="23555" name="Rectangle 3"/>
          <p:cNvSpPr>
            <a:spLocks noGrp="1" noChangeArrowheads="1"/>
          </p:cNvSpPr>
          <p:nvPr>
            <p:ph type="body" idx="1"/>
          </p:nvPr>
        </p:nvSpPr>
        <p:spPr>
          <a:xfrm>
            <a:off x="468313" y="981075"/>
            <a:ext cx="8424862" cy="5543550"/>
          </a:xfrm>
        </p:spPr>
        <p:txBody>
          <a:bodyPr/>
          <a:lstStyle/>
          <a:p>
            <a:pPr eaLnBrk="1" hangingPunct="1">
              <a:lnSpc>
                <a:spcPct val="80000"/>
              </a:lnSpc>
            </a:pPr>
            <a:r>
              <a:rPr lang="es-ES_tradnl" sz="1800" b="1" smtClean="0"/>
              <a:t>Reloj central: </a:t>
            </a:r>
            <a:r>
              <a:rPr lang="es-ES_tradnl" sz="1800" smtClean="0"/>
              <a:t>circuito que produce un tren de impulsos responsable del comportamiento del sistema síncrono. Básicamente es un oscilador no lineal en el que la frecuencia de oscilación la marca un cristal o un circuito multivibrador.</a:t>
            </a:r>
            <a:endParaRPr lang="es-ES" sz="1800" b="1" i="1" smtClean="0"/>
          </a:p>
          <a:p>
            <a:pPr eaLnBrk="1" hangingPunct="1">
              <a:lnSpc>
                <a:spcPct val="80000"/>
              </a:lnSpc>
            </a:pPr>
            <a:r>
              <a:rPr lang="es-ES_tradnl" sz="1800" b="1" smtClean="0"/>
              <a:t>Temporización elemental. </a:t>
            </a:r>
            <a:r>
              <a:rPr lang="es-ES_tradnl" sz="1800" smtClean="0"/>
              <a:t>Función que marca un intervalo de tiempo de duración predeterminado y con instantes de inicio y fin bien definidos. El circuito que realiza esta función es el monoestable.</a:t>
            </a:r>
            <a:endParaRPr lang="es-ES" sz="1800" b="1" i="1" smtClean="0"/>
          </a:p>
          <a:p>
            <a:pPr eaLnBrk="1" hangingPunct="1">
              <a:lnSpc>
                <a:spcPct val="80000"/>
              </a:lnSpc>
            </a:pPr>
            <a:r>
              <a:rPr lang="es-ES_tradnl" sz="1800" b="1" smtClean="0"/>
              <a:t>Monoestable: </a:t>
            </a:r>
            <a:r>
              <a:rPr lang="es-ES_tradnl" sz="1800" smtClean="0"/>
              <a:t>(ver Tema 5).</a:t>
            </a:r>
            <a:endParaRPr lang="es-ES_tradnl" sz="1800" b="1" smtClean="0"/>
          </a:p>
          <a:p>
            <a:pPr eaLnBrk="1" hangingPunct="1">
              <a:lnSpc>
                <a:spcPct val="80000"/>
              </a:lnSpc>
            </a:pPr>
            <a:r>
              <a:rPr lang="es-ES_tradnl" sz="1800" b="1" smtClean="0"/>
              <a:t>Astable: </a:t>
            </a:r>
            <a:r>
              <a:rPr lang="es-ES_tradnl" sz="1800" smtClean="0"/>
              <a:t>(ver Tema 5).</a:t>
            </a:r>
            <a:endParaRPr lang="es-ES_tradnl" sz="1800" b="1" smtClean="0"/>
          </a:p>
          <a:p>
            <a:pPr eaLnBrk="1" hangingPunct="1">
              <a:lnSpc>
                <a:spcPct val="80000"/>
              </a:lnSpc>
            </a:pPr>
            <a:r>
              <a:rPr lang="es-ES_tradnl" sz="1800" b="1" smtClean="0"/>
              <a:t>Oscilador digital elemental. </a:t>
            </a:r>
            <a:r>
              <a:rPr lang="es-ES_tradnl" sz="1800" smtClean="0"/>
              <a:t>Circuito que genera una onda cuadrada o un tren de impulsos de frecuencia controlable.</a:t>
            </a:r>
            <a:endParaRPr lang="es-ES" sz="1800" b="1" i="1" smtClean="0"/>
          </a:p>
          <a:p>
            <a:pPr eaLnBrk="1" hangingPunct="1">
              <a:lnSpc>
                <a:spcPct val="80000"/>
              </a:lnSpc>
            </a:pPr>
            <a:r>
              <a:rPr lang="es-ES_tradnl" sz="1800" b="1" smtClean="0"/>
              <a:t>Reloj polifásico: </a:t>
            </a:r>
            <a:r>
              <a:rPr lang="es-ES_tradnl" sz="1800" smtClean="0"/>
              <a:t>conjunto de señales de reloj superpuestas de forma que todos los pulsos que aparecen dentro de un periodo mantienen una relación específica entre ellos</a:t>
            </a:r>
            <a:endParaRPr lang="es-ES" sz="1800" b="1" i="1" smtClean="0"/>
          </a:p>
          <a:p>
            <a:pPr eaLnBrk="1" hangingPunct="1">
              <a:lnSpc>
                <a:spcPct val="80000"/>
              </a:lnSpc>
            </a:pPr>
            <a:r>
              <a:rPr lang="es-ES_tradnl" sz="1800" b="1" smtClean="0"/>
              <a:t>Circuito de tiempo (tipo 555): </a:t>
            </a:r>
            <a:r>
              <a:rPr lang="es-ES_tradnl" sz="1800" smtClean="0"/>
              <a:t>Bloque funcional de uso muy general capaz de actuar como monoestable y como astable con duración de pulso y frecuencia de oscilación controlables, realizando también funciones de modulación en anchura de impulsos, detección de pulsos omitidos, etc...</a:t>
            </a:r>
            <a:endParaRPr lang="es-ES" sz="1800" b="1" i="1" smtClean="0"/>
          </a:p>
          <a:p>
            <a:pPr eaLnBrk="1" hangingPunct="1">
              <a:lnSpc>
                <a:spcPct val="80000"/>
              </a:lnSpc>
            </a:pPr>
            <a:r>
              <a:rPr lang="es-ES_tradnl" sz="1800" b="1" smtClean="0"/>
              <a:t>Temporizadores programables (tipo ICL8240): </a:t>
            </a:r>
            <a:r>
              <a:rPr lang="es-ES_tradnl" sz="1800" smtClean="0"/>
              <a:t>Circuitos de tiempo programables que incluyen un oscilador (base de tiempos), un contador programable, un biestable y circuitos de control que hace que el diseño sea más flexible.</a:t>
            </a:r>
            <a:endParaRPr lang="es-ES" sz="1800" smtClean="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1847850" y="3246438"/>
            <a:ext cx="5564188" cy="369887"/>
          </a:xfrm>
          <a:prstGeom prst="rect">
            <a:avLst/>
          </a:prstGeom>
          <a:noFill/>
          <a:ln w="9525">
            <a:noFill/>
            <a:miter lim="800000"/>
            <a:headEnd/>
            <a:tailEnd/>
          </a:ln>
        </p:spPr>
        <p:txBody>
          <a:bodyPr wrap="none">
            <a:spAutoFit/>
          </a:bodyPr>
          <a:lstStyle/>
          <a:p>
            <a:r>
              <a:rPr lang="es-ES" dirty="0">
                <a:hlinkClick r:id="rId2"/>
              </a:rPr>
              <a:t>http://lc.fie.umich.mx/~ifranco/UTILERIAS/index.htm</a:t>
            </a:r>
            <a:r>
              <a:rPr lang="es-ES" dirty="0"/>
              <a:t> </a:t>
            </a:r>
          </a:p>
        </p:txBody>
      </p:sp>
      <p:sp>
        <p:nvSpPr>
          <p:cNvPr id="24579" name="2 Título"/>
          <p:cNvSpPr>
            <a:spLocks noGrp="1"/>
          </p:cNvSpPr>
          <p:nvPr>
            <p:ph type="title"/>
          </p:nvPr>
        </p:nvSpPr>
        <p:spPr/>
        <p:txBody>
          <a:bodyPr/>
          <a:lstStyle/>
          <a:p>
            <a:r>
              <a:rPr lang="es-ES" smtClean="0"/>
              <a:t>Calculadora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457200"/>
            <a:ext cx="8229600" cy="450850"/>
          </a:xfrm>
        </p:spPr>
        <p:txBody>
          <a:bodyPr/>
          <a:lstStyle/>
          <a:p>
            <a:pPr eaLnBrk="1" hangingPunct="1"/>
            <a:r>
              <a:rPr lang="es-ES" sz="2800" smtClean="0"/>
              <a:t>7.1. Circuitos de Tiempo</a:t>
            </a:r>
          </a:p>
        </p:txBody>
      </p:sp>
      <p:sp>
        <p:nvSpPr>
          <p:cNvPr id="5123" name="Rectangle 3"/>
          <p:cNvSpPr>
            <a:spLocks noGrp="1" noChangeArrowheads="1"/>
          </p:cNvSpPr>
          <p:nvPr>
            <p:ph type="body" idx="1"/>
          </p:nvPr>
        </p:nvSpPr>
        <p:spPr>
          <a:xfrm>
            <a:off x="468313" y="1268413"/>
            <a:ext cx="8229600" cy="5040907"/>
          </a:xfrm>
        </p:spPr>
        <p:txBody>
          <a:bodyPr>
            <a:normAutofit fontScale="92500" lnSpcReduction="20000"/>
          </a:bodyPr>
          <a:lstStyle/>
          <a:p>
            <a:pPr eaLnBrk="1" hangingPunct="1">
              <a:lnSpc>
                <a:spcPct val="90000"/>
              </a:lnSpc>
            </a:pPr>
            <a:r>
              <a:rPr lang="es-ES" dirty="0" smtClean="0"/>
              <a:t>TEMPORIZADORES Y RELOJES</a:t>
            </a:r>
          </a:p>
          <a:p>
            <a:pPr eaLnBrk="1" hangingPunct="1">
              <a:lnSpc>
                <a:spcPct val="90000"/>
              </a:lnSpc>
            </a:pPr>
            <a:r>
              <a:rPr lang="es-ES" dirty="0" smtClean="0"/>
              <a:t>Circuitos de tiempo</a:t>
            </a:r>
          </a:p>
          <a:p>
            <a:pPr lvl="1" eaLnBrk="1" hangingPunct="1">
              <a:lnSpc>
                <a:spcPct val="90000"/>
              </a:lnSpc>
            </a:pPr>
            <a:r>
              <a:rPr lang="es-ES" dirty="0" smtClean="0"/>
              <a:t>Temporizador elemental (Monoestable)</a:t>
            </a:r>
          </a:p>
          <a:p>
            <a:pPr lvl="2" eaLnBrk="1" hangingPunct="1">
              <a:lnSpc>
                <a:spcPct val="90000"/>
              </a:lnSpc>
            </a:pPr>
            <a:r>
              <a:rPr lang="es-ES" dirty="0" smtClean="0"/>
              <a:t>Marca un intervalo de tiempo de duración predeterminada y con un instante de inicio y fin bien definida</a:t>
            </a:r>
          </a:p>
          <a:p>
            <a:pPr lvl="2" eaLnBrk="1" hangingPunct="1">
              <a:lnSpc>
                <a:spcPct val="90000"/>
              </a:lnSpc>
            </a:pPr>
            <a:r>
              <a:rPr lang="es-ES" dirty="0" smtClean="0"/>
              <a:t>1 estado estable (en baja) y otro inestable. </a:t>
            </a:r>
          </a:p>
          <a:p>
            <a:pPr lvl="3" eaLnBrk="1" hangingPunct="1">
              <a:lnSpc>
                <a:spcPct val="90000"/>
              </a:lnSpc>
            </a:pPr>
            <a:r>
              <a:rPr lang="es-ES" dirty="0" smtClean="0"/>
              <a:t>Se usa como temporizador.</a:t>
            </a:r>
          </a:p>
          <a:p>
            <a:pPr lvl="1" eaLnBrk="1" hangingPunct="1">
              <a:lnSpc>
                <a:spcPct val="90000"/>
              </a:lnSpc>
            </a:pPr>
            <a:r>
              <a:rPr lang="es-ES" dirty="0" smtClean="0"/>
              <a:t>Oscilador digital elemental (</a:t>
            </a:r>
            <a:r>
              <a:rPr lang="es-ES" dirty="0" err="1" smtClean="0"/>
              <a:t>Astable</a:t>
            </a:r>
            <a:r>
              <a:rPr lang="es-ES" dirty="0"/>
              <a:t>)</a:t>
            </a:r>
            <a:endParaRPr lang="es-ES" dirty="0" smtClean="0"/>
          </a:p>
          <a:p>
            <a:pPr lvl="2" eaLnBrk="1" hangingPunct="1">
              <a:lnSpc>
                <a:spcPct val="90000"/>
              </a:lnSpc>
            </a:pPr>
            <a:r>
              <a:rPr lang="es-ES" dirty="0" smtClean="0"/>
              <a:t>Genera una onda cuadrada o un tren de impulsos de frecuencia controlable</a:t>
            </a:r>
          </a:p>
          <a:p>
            <a:pPr lvl="2" eaLnBrk="1" hangingPunct="1">
              <a:lnSpc>
                <a:spcPct val="90000"/>
              </a:lnSpc>
            </a:pPr>
            <a:r>
              <a:rPr lang="es-ES" dirty="0" smtClean="0"/>
              <a:t>No tiene estado estable. </a:t>
            </a:r>
          </a:p>
          <a:p>
            <a:pPr lvl="3" eaLnBrk="1" hangingPunct="1">
              <a:lnSpc>
                <a:spcPct val="90000"/>
              </a:lnSpc>
            </a:pPr>
            <a:r>
              <a:rPr lang="es-ES" dirty="0" smtClean="0"/>
              <a:t>Se usa para generar relojes.</a:t>
            </a:r>
          </a:p>
          <a:p>
            <a:pPr lvl="1" eaLnBrk="1" hangingPunct="1">
              <a:lnSpc>
                <a:spcPct val="90000"/>
              </a:lnSpc>
            </a:pPr>
            <a:r>
              <a:rPr lang="es-ES" dirty="0" err="1" smtClean="0"/>
              <a:t>Biestable</a:t>
            </a:r>
            <a:r>
              <a:rPr lang="es-ES" dirty="0" smtClean="0"/>
              <a:t> ⇒ 	</a:t>
            </a:r>
          </a:p>
          <a:p>
            <a:pPr lvl="2" eaLnBrk="1" hangingPunct="1">
              <a:lnSpc>
                <a:spcPct val="90000"/>
              </a:lnSpc>
            </a:pPr>
            <a:r>
              <a:rPr lang="es-ES" dirty="0" smtClean="0"/>
              <a:t>2 estados estables. </a:t>
            </a:r>
          </a:p>
          <a:p>
            <a:pPr lvl="3" eaLnBrk="1" hangingPunct="1">
              <a:lnSpc>
                <a:spcPct val="90000"/>
              </a:lnSpc>
            </a:pPr>
            <a:r>
              <a:rPr lang="es-ES" dirty="0" smtClean="0"/>
              <a:t>Se usa como báscula</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p:cNvPicPr>
            <a:picLocks noChangeAspect="1" noChangeArrowheads="1"/>
          </p:cNvPicPr>
          <p:nvPr/>
        </p:nvPicPr>
        <p:blipFill>
          <a:blip r:embed="rId3" cstate="print"/>
          <a:srcRect/>
          <a:stretch>
            <a:fillRect/>
          </a:stretch>
        </p:blipFill>
        <p:spPr bwMode="auto">
          <a:xfrm>
            <a:off x="2268538" y="549275"/>
            <a:ext cx="5794375" cy="6048375"/>
          </a:xfrm>
          <a:prstGeom prst="rect">
            <a:avLst/>
          </a:prstGeom>
          <a:noFill/>
          <a:ln w="9525">
            <a:noFill/>
            <a:miter lim="800000"/>
            <a:headEnd/>
            <a:tailEnd/>
          </a:ln>
        </p:spPr>
      </p:pic>
      <p:sp>
        <p:nvSpPr>
          <p:cNvPr id="2" name="1 CuadroTexto"/>
          <p:cNvSpPr txBox="1"/>
          <p:nvPr/>
        </p:nvSpPr>
        <p:spPr>
          <a:xfrm>
            <a:off x="251520" y="3933056"/>
            <a:ext cx="3024336" cy="646331"/>
          </a:xfrm>
          <a:prstGeom prst="rect">
            <a:avLst/>
          </a:prstGeom>
          <a:noFill/>
        </p:spPr>
        <p:txBody>
          <a:bodyPr wrap="square" rtlCol="0">
            <a:spAutoFit/>
          </a:bodyPr>
          <a:lstStyle/>
          <a:p>
            <a:r>
              <a:rPr lang="es-ES" dirty="0" smtClean="0"/>
              <a:t>Formas de onda compuestas</a:t>
            </a:r>
            <a:endParaRPr lang="es-E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p:cNvPicPr>
            <a:picLocks noChangeAspect="1" noChangeArrowheads="1"/>
          </p:cNvPicPr>
          <p:nvPr/>
        </p:nvPicPr>
        <p:blipFill>
          <a:blip r:embed="rId3" cstate="print"/>
          <a:srcRect/>
          <a:stretch>
            <a:fillRect/>
          </a:stretch>
        </p:blipFill>
        <p:spPr bwMode="auto">
          <a:xfrm>
            <a:off x="323850" y="2996952"/>
            <a:ext cx="8059738" cy="2774950"/>
          </a:xfrm>
          <a:prstGeom prst="rect">
            <a:avLst/>
          </a:prstGeom>
          <a:noFill/>
          <a:ln w="9525">
            <a:noFill/>
            <a:miter lim="800000"/>
            <a:headEnd/>
            <a:tailEnd/>
          </a:ln>
        </p:spPr>
      </p:pic>
      <p:sp>
        <p:nvSpPr>
          <p:cNvPr id="7171" name="Rectangle 5"/>
          <p:cNvSpPr>
            <a:spLocks noGrp="1" noChangeArrowheads="1"/>
          </p:cNvSpPr>
          <p:nvPr>
            <p:ph type="title"/>
          </p:nvPr>
        </p:nvSpPr>
        <p:spPr/>
        <p:txBody>
          <a:bodyPr/>
          <a:lstStyle/>
          <a:p>
            <a:pPr eaLnBrk="1" hangingPunct="1"/>
            <a:r>
              <a:rPr lang="es-ES" sz="2800" smtClean="0"/>
              <a:t>Relojes monofásico y polifásicos</a:t>
            </a:r>
          </a:p>
        </p:txBody>
      </p:sp>
      <p:sp>
        <p:nvSpPr>
          <p:cNvPr id="2" name="1 Marcador de contenido"/>
          <p:cNvSpPr>
            <a:spLocks noGrp="1"/>
          </p:cNvSpPr>
          <p:nvPr>
            <p:ph idx="1"/>
          </p:nvPr>
        </p:nvSpPr>
        <p:spPr>
          <a:xfrm>
            <a:off x="468313" y="1268413"/>
            <a:ext cx="8229600" cy="1440507"/>
          </a:xfrm>
        </p:spPr>
        <p:txBody>
          <a:bodyPr>
            <a:normAutofit fontScale="62500" lnSpcReduction="20000"/>
          </a:bodyPr>
          <a:lstStyle/>
          <a:p>
            <a:r>
              <a:rPr lang="es-ES" dirty="0" smtClean="0"/>
              <a:t>Monofásico</a:t>
            </a:r>
          </a:p>
          <a:p>
            <a:pPr lvl="1"/>
            <a:r>
              <a:rPr lang="es-ES" dirty="0" smtClean="0"/>
              <a:t>La oscilación es la fija de un cristal</a:t>
            </a:r>
          </a:p>
          <a:p>
            <a:r>
              <a:rPr lang="es-ES" dirty="0" smtClean="0"/>
              <a:t>Polifásico</a:t>
            </a:r>
          </a:p>
          <a:p>
            <a:pPr lvl="1"/>
            <a:r>
              <a:rPr lang="es-ES" dirty="0" smtClean="0"/>
              <a:t>Todos los pulsos que aparecen dentro de un periodo mantengan una relación específica entre ellos</a:t>
            </a:r>
            <a:endParaRPr lang="es-E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609600" y="647700"/>
            <a:ext cx="7924800" cy="55626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395288" y="620713"/>
            <a:ext cx="8137525" cy="3552825"/>
          </a:xfrm>
          <a:prstGeom prst="rect">
            <a:avLst/>
          </a:prstGeom>
          <a:noFill/>
          <a:ln w="9525">
            <a:noFill/>
            <a:miter lim="800000"/>
            <a:headEnd/>
            <a:tailEnd/>
          </a:ln>
        </p:spPr>
      </p:pic>
      <p:pic>
        <p:nvPicPr>
          <p:cNvPr id="9219" name="Picture 3"/>
          <p:cNvPicPr>
            <a:picLocks noChangeAspect="1" noChangeArrowheads="1"/>
          </p:cNvPicPr>
          <p:nvPr/>
        </p:nvPicPr>
        <p:blipFill>
          <a:blip r:embed="rId3" cstate="print"/>
          <a:srcRect/>
          <a:stretch>
            <a:fillRect/>
          </a:stretch>
        </p:blipFill>
        <p:spPr bwMode="auto">
          <a:xfrm>
            <a:off x="539552" y="4437062"/>
            <a:ext cx="2857500" cy="1944687"/>
          </a:xfrm>
          <a:prstGeom prst="rect">
            <a:avLst/>
          </a:prstGeom>
          <a:noFill/>
          <a:ln w="9525">
            <a:noFill/>
            <a:miter lim="800000"/>
            <a:headEnd/>
            <a:tailEnd/>
          </a:ln>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1960" y="4305299"/>
            <a:ext cx="3495675" cy="207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9"/>
          <p:cNvPicPr>
            <a:picLocks noChangeAspect="1" noChangeArrowheads="1"/>
          </p:cNvPicPr>
          <p:nvPr/>
        </p:nvPicPr>
        <p:blipFill>
          <a:blip r:embed="rId3" cstate="print"/>
          <a:srcRect/>
          <a:stretch>
            <a:fillRect/>
          </a:stretch>
        </p:blipFill>
        <p:spPr bwMode="auto">
          <a:xfrm>
            <a:off x="250825" y="1125538"/>
            <a:ext cx="8288338" cy="5273675"/>
          </a:xfrm>
          <a:prstGeom prst="rect">
            <a:avLst/>
          </a:prstGeom>
          <a:noFill/>
          <a:ln w="9525">
            <a:noFill/>
            <a:miter lim="800000"/>
            <a:headEnd/>
            <a:tailEnd/>
          </a:ln>
        </p:spPr>
      </p:pic>
      <p:pic>
        <p:nvPicPr>
          <p:cNvPr id="10243" name="Picture 7"/>
          <p:cNvPicPr>
            <a:picLocks noChangeAspect="1" noChangeArrowheads="1"/>
          </p:cNvPicPr>
          <p:nvPr/>
        </p:nvPicPr>
        <p:blipFill>
          <a:blip r:embed="rId3" cstate="print"/>
          <a:srcRect/>
          <a:stretch>
            <a:fillRect/>
          </a:stretch>
        </p:blipFill>
        <p:spPr bwMode="auto">
          <a:xfrm>
            <a:off x="179388" y="1125538"/>
            <a:ext cx="8288337" cy="5275262"/>
          </a:xfrm>
          <a:prstGeom prst="rect">
            <a:avLst/>
          </a:prstGeom>
          <a:noFill/>
          <a:ln w="9525">
            <a:noFill/>
            <a:miter lim="800000"/>
            <a:headEnd/>
            <a:tailEnd/>
          </a:ln>
        </p:spPr>
      </p:pic>
      <p:sp>
        <p:nvSpPr>
          <p:cNvPr id="10244" name="Rectangle 8"/>
          <p:cNvSpPr>
            <a:spLocks noGrp="1" noChangeArrowheads="1"/>
          </p:cNvSpPr>
          <p:nvPr>
            <p:ph type="title"/>
          </p:nvPr>
        </p:nvSpPr>
        <p:spPr/>
        <p:txBody>
          <a:bodyPr/>
          <a:lstStyle/>
          <a:p>
            <a:pPr eaLnBrk="1" hangingPunct="1"/>
            <a:r>
              <a:rPr lang="es-ES" sz="2800" smtClean="0"/>
              <a:t>7.2. Monoestables</a:t>
            </a:r>
          </a:p>
        </p:txBody>
      </p:sp>
      <p:pic>
        <p:nvPicPr>
          <p:cNvPr id="10245" name="Picture 9"/>
          <p:cNvPicPr>
            <a:picLocks noChangeAspect="1" noChangeArrowheads="1"/>
          </p:cNvPicPr>
          <p:nvPr/>
        </p:nvPicPr>
        <p:blipFill>
          <a:blip r:embed="rId3" cstate="print"/>
          <a:srcRect/>
          <a:stretch>
            <a:fillRect/>
          </a:stretch>
        </p:blipFill>
        <p:spPr bwMode="auto">
          <a:xfrm>
            <a:off x="179388" y="1125538"/>
            <a:ext cx="8288337" cy="5275262"/>
          </a:xfrm>
          <a:prstGeom prst="rect">
            <a:avLst/>
          </a:prstGeom>
          <a:noFill/>
          <a:ln w="9525">
            <a:noFill/>
            <a:miter lim="800000"/>
            <a:headEnd/>
            <a:tailEnd/>
          </a:ln>
        </p:spPr>
      </p:pic>
      <p:pic>
        <p:nvPicPr>
          <p:cNvPr id="10246" name="Picture 12"/>
          <p:cNvPicPr>
            <a:picLocks noChangeAspect="1" noChangeArrowheads="1"/>
          </p:cNvPicPr>
          <p:nvPr/>
        </p:nvPicPr>
        <p:blipFill>
          <a:blip r:embed="rId4" cstate="print"/>
          <a:srcRect/>
          <a:stretch>
            <a:fillRect/>
          </a:stretch>
        </p:blipFill>
        <p:spPr bwMode="auto">
          <a:xfrm>
            <a:off x="6227763" y="1341438"/>
            <a:ext cx="2638425" cy="2524125"/>
          </a:xfrm>
          <a:prstGeom prst="rect">
            <a:avLst/>
          </a:prstGeom>
          <a:noFill/>
          <a:ln w="9525">
            <a:noFill/>
            <a:miter lim="800000"/>
            <a:headEnd/>
            <a:tailEnd/>
          </a:ln>
        </p:spPr>
      </p:pic>
      <p:sp>
        <p:nvSpPr>
          <p:cNvPr id="10247" name="11 CuadroTexto"/>
          <p:cNvSpPr txBox="1">
            <a:spLocks noChangeArrowheads="1"/>
          </p:cNvSpPr>
          <p:nvPr/>
        </p:nvSpPr>
        <p:spPr bwMode="auto">
          <a:xfrm>
            <a:off x="6588125" y="4076700"/>
            <a:ext cx="1944688" cy="1200150"/>
          </a:xfrm>
          <a:prstGeom prst="rect">
            <a:avLst/>
          </a:prstGeom>
          <a:noFill/>
          <a:ln w="9525">
            <a:noFill/>
            <a:miter lim="800000"/>
            <a:headEnd/>
            <a:tailEnd/>
          </a:ln>
        </p:spPr>
        <p:txBody>
          <a:bodyPr>
            <a:spAutoFit/>
          </a:bodyPr>
          <a:lstStyle/>
          <a:p>
            <a:r>
              <a:rPr lang="es-ES"/>
              <a:t>La duración del pulso es controlable a través de R y C</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s-ES" sz="2800" smtClean="0"/>
              <a:t>Funcionamiento</a:t>
            </a:r>
          </a:p>
        </p:txBody>
      </p:sp>
      <p:sp>
        <p:nvSpPr>
          <p:cNvPr id="11267" name="Rectangle 3"/>
          <p:cNvSpPr>
            <a:spLocks noGrp="1" noChangeArrowheads="1"/>
          </p:cNvSpPr>
          <p:nvPr>
            <p:ph type="body" idx="1"/>
          </p:nvPr>
        </p:nvSpPr>
        <p:spPr>
          <a:xfrm>
            <a:off x="468313" y="908050"/>
            <a:ext cx="5903912" cy="5689600"/>
          </a:xfrm>
        </p:spPr>
        <p:txBody>
          <a:bodyPr/>
          <a:lstStyle/>
          <a:p>
            <a:pPr eaLnBrk="1" hangingPunct="1">
              <a:lnSpc>
                <a:spcPct val="80000"/>
              </a:lnSpc>
            </a:pPr>
            <a:r>
              <a:rPr lang="es-ES" sz="1400" smtClean="0"/>
              <a:t>Inicialmente el condensador está descargado ya que la entrada 1 y la salida 4 están a “0” (como puede apreciarse en los diagramas de tiempos) y en la salida 2 habrá un “1” y como el otro extremo “3” está a Vcc no habrá caída de tensión en extremos del condensador y estará descargado. La tensión en el punto 3 será “1”, corroborando esto el nivel “0” de la salida 4.</a:t>
            </a:r>
          </a:p>
          <a:p>
            <a:pPr eaLnBrk="1" hangingPunct="1">
              <a:lnSpc>
                <a:spcPct val="80000"/>
              </a:lnSpc>
            </a:pPr>
            <a:r>
              <a:rPr lang="es-ES" sz="1400" smtClean="0"/>
              <a:t>Cuando se introduce un pulso “1” por la entrada 1, la salida 2 se pone a “0”, provocando que la tensión en el punto 3 sea “0”, ya que el condensador todavía está descargado, este nivel provocará que el nivel en el punto 4 sea “1”, reforzando esto un nivel “1” en la entrada de “A” aunque se elimine el impulso introducido en la entrada 1.</a:t>
            </a:r>
          </a:p>
          <a:p>
            <a:pPr eaLnBrk="1" hangingPunct="1">
              <a:lnSpc>
                <a:spcPct val="80000"/>
              </a:lnSpc>
            </a:pPr>
            <a:r>
              <a:rPr lang="es-ES" sz="1400" smtClean="0"/>
              <a:t>Al haber un nivel “0” en el punto 2, habrá una diferencia de potencial en la célula RC, que provocará una corriente por el condensador, una progresiva carga en éste y un aumento progresivo de su caída de tensión y por tanto de la tensión en el punto 3. Mientras esta tensión sea inferior al nivel de tensión VOH (Tensión mínima de entrada para considerar nivel lógico “1”), se tomará como nivel lógico “0” y se mantendrá el estado mencionado.</a:t>
            </a:r>
          </a:p>
          <a:p>
            <a:pPr eaLnBrk="1" hangingPunct="1">
              <a:lnSpc>
                <a:spcPct val="80000"/>
              </a:lnSpc>
            </a:pPr>
            <a:r>
              <a:rPr lang="es-ES" sz="1400" smtClean="0"/>
              <a:t>Cuando la tensión en el punto 3 sobrepase VOH debido a la carga del condensador, se tomará como nivel lógico “1”, en la salida 4 habrá un nivel “0”, que junto con el “0” de la entrada 1 provoca que en el punto 2 haya un “1”, apareciendo dicho “1” también en el punto 3 y un “0” en el 4, estando de esta manera en el estado inicial (estable) hasta que se vuelva a introducir un nuevo pulso de entrada.</a:t>
            </a:r>
          </a:p>
          <a:p>
            <a:pPr eaLnBrk="1" hangingPunct="1">
              <a:lnSpc>
                <a:spcPct val="80000"/>
              </a:lnSpc>
            </a:pPr>
            <a:r>
              <a:rPr lang="es-ES" sz="1400" smtClean="0"/>
              <a:t>El tiempo que el monoestable está en el estado estable (“1” de salida) dependerá del valor de la resistencia y condensador de la célula RC.</a:t>
            </a:r>
          </a:p>
        </p:txBody>
      </p:sp>
      <p:pic>
        <p:nvPicPr>
          <p:cNvPr id="11268" name="Picture 4"/>
          <p:cNvPicPr>
            <a:picLocks noChangeAspect="1" noChangeArrowheads="1"/>
          </p:cNvPicPr>
          <p:nvPr/>
        </p:nvPicPr>
        <p:blipFill>
          <a:blip r:embed="rId3" cstate="print"/>
          <a:srcRect/>
          <a:stretch>
            <a:fillRect/>
          </a:stretch>
        </p:blipFill>
        <p:spPr bwMode="auto">
          <a:xfrm>
            <a:off x="6443663" y="1412875"/>
            <a:ext cx="2520950" cy="3119438"/>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Píxel">
  <a:themeElements>
    <a:clrScheme name="Pí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íxel">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í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í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í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í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í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í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í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í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í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í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í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í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Pixel</Template>
  <TotalTime>797</TotalTime>
  <Words>933</Words>
  <Application>Microsoft Office PowerPoint</Application>
  <PresentationFormat>Presentación en pantalla (4:3)</PresentationFormat>
  <Paragraphs>91</Paragraphs>
  <Slides>27</Slides>
  <Notes>18</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27</vt:i4>
      </vt:variant>
    </vt:vector>
  </HeadingPairs>
  <TitlesOfParts>
    <vt:vector size="32" baseType="lpstr">
      <vt:lpstr>Arial</vt:lpstr>
      <vt:lpstr>Arial Black</vt:lpstr>
      <vt:lpstr>Times New Roman</vt:lpstr>
      <vt:lpstr>Wingdings</vt:lpstr>
      <vt:lpstr>Píxel</vt:lpstr>
      <vt:lpstr>Fundamentos de Sistemas Digitales TEMA 7</vt:lpstr>
      <vt:lpstr>Presentación de PowerPoint</vt:lpstr>
      <vt:lpstr>7.1. Circuitos de Tiempo</vt:lpstr>
      <vt:lpstr>Presentación de PowerPoint</vt:lpstr>
      <vt:lpstr>Relojes monofásico y polifásicos</vt:lpstr>
      <vt:lpstr>Presentación de PowerPoint</vt:lpstr>
      <vt:lpstr>Presentación de PowerPoint</vt:lpstr>
      <vt:lpstr>7.2. Monoestables</vt:lpstr>
      <vt:lpstr>Funcionamiento</vt:lpstr>
      <vt:lpstr>7.3. Astables</vt:lpstr>
      <vt:lpstr>Presentación de PowerPoint</vt:lpstr>
      <vt:lpstr>7.4. Circuitos de Tiempo Tipo 555</vt:lpstr>
      <vt:lpstr>Comparador</vt:lpstr>
      <vt:lpstr>Presentación de PowerPoint</vt:lpstr>
      <vt:lpstr>Monoestable</vt:lpstr>
      <vt:lpstr>Presentación de PowerPoint</vt:lpstr>
      <vt:lpstr>Astable</vt:lpstr>
      <vt:lpstr>Presentación de PowerPoint</vt:lpstr>
      <vt:lpstr>7.5. Temporizadores Programables</vt:lpstr>
      <vt:lpstr>7.6. Relojes</vt:lpstr>
      <vt:lpstr>Presentación de PowerPoint</vt:lpstr>
      <vt:lpstr>Presentación de PowerPoint</vt:lpstr>
      <vt:lpstr>Presentación de PowerPoint</vt:lpstr>
      <vt:lpstr>Presentación de PowerPoint</vt:lpstr>
      <vt:lpstr>Presentación de PowerPoint</vt:lpstr>
      <vt:lpstr>Glosario Tema 7</vt:lpstr>
      <vt:lpstr>Calculadora </vt:lpstr>
    </vt:vector>
  </TitlesOfParts>
  <Company>UCA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TEMA 7:</dc:title>
  <dc:creator>barcell</dc:creator>
  <cp:lastModifiedBy>barcell</cp:lastModifiedBy>
  <cp:revision>52</cp:revision>
  <cp:lastPrinted>2016-11-29T12:58:26Z</cp:lastPrinted>
  <dcterms:created xsi:type="dcterms:W3CDTF">2010-12-04T20:02:52Z</dcterms:created>
  <dcterms:modified xsi:type="dcterms:W3CDTF">2016-11-30T17:28:28Z</dcterms:modified>
</cp:coreProperties>
</file>