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1" r:id="rId5"/>
    <p:sldId id="266" r:id="rId6"/>
    <p:sldId id="267" r:id="rId7"/>
    <p:sldId id="268" r:id="rId8"/>
    <p:sldId id="259" r:id="rId9"/>
    <p:sldId id="260" r:id="rId10"/>
    <p:sldId id="269" r:id="rId11"/>
    <p:sldId id="261" r:id="rId12"/>
    <p:sldId id="262" r:id="rId13"/>
    <p:sldId id="272" r:id="rId14"/>
    <p:sldId id="263" r:id="rId15"/>
    <p:sldId id="270" r:id="rId16"/>
    <p:sldId id="264" r:id="rId17"/>
  </p:sldIdLst>
  <p:sldSz cx="9144000" cy="6858000" type="screen4x3"/>
  <p:notesSz cx="6858000" cy="9144000"/>
  <p:custDataLst>
    <p:tags r:id="rId1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10</a:t>
            </a:r>
          </a:p>
          <a:p>
            <a:r>
              <a:rPr lang="es-ES" dirty="0" smtClean="0"/>
              <a:t>Más técnicas de abstracción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10.4 Más métodos abstractos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88233"/>
            <a:ext cx="7236296" cy="58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99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10.5 Herencia múltiple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85163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3886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070" y="4293096"/>
            <a:ext cx="7161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83568" y="551723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Java no permite herencias múltiple pero proporciona otra construcción denominada “interfaces”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10.6 Interfaces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16786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84819"/>
            <a:ext cx="6408712" cy="266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707" y="3861048"/>
            <a:ext cx="6861749" cy="28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6238"/>
            <a:ext cx="82105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00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Herencia múltiple de interface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02302"/>
            <a:ext cx="8229600" cy="187220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Java permite que cada clase extienda como máximo a otra clase, pero permite que una clase implemente cualquier número de interface (además de la posibilidad de extender una clase)</a:t>
            </a:r>
          </a:p>
          <a:p>
            <a:r>
              <a:rPr lang="es-ES" dirty="0" smtClean="0"/>
              <a:t>Interfaz como tipo</a:t>
            </a:r>
          </a:p>
          <a:p>
            <a:pPr lvl="1"/>
            <a:r>
              <a:rPr lang="es-ES" dirty="0" smtClean="0"/>
              <a:t>Una interfaz define un tipo exactamente igual que lo hace una clase</a:t>
            </a:r>
          </a:p>
          <a:p>
            <a:r>
              <a:rPr lang="es-ES" dirty="0" smtClean="0"/>
              <a:t>Interfaz como especificación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0077"/>
            <a:ext cx="45053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7416824" cy="9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770213"/>
            <a:ext cx="2523975" cy="18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3176"/>
            <a:ext cx="8504329" cy="33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4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9670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900755" cy="19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Implementación sin herencia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832648" cy="490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3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 Herencia y clase abstracta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961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2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es-ES" sz="2200" dirty="0" smtClean="0"/>
              <a:t>10.3.2 Solución  con superclase Animal pero  implementación insatisfactoria con “</a:t>
            </a:r>
            <a:r>
              <a:rPr lang="es-ES" sz="2200" dirty="0" err="1" smtClean="0"/>
              <a:t>instanceof</a:t>
            </a:r>
            <a:r>
              <a:rPr lang="es-ES" sz="3200" dirty="0" smtClean="0"/>
              <a:t>”</a:t>
            </a:r>
            <a:endParaRPr lang="es-E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5976664" cy="464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60" y="5234009"/>
            <a:ext cx="6249507" cy="149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Autofit/>
          </a:bodyPr>
          <a:lstStyle/>
          <a:p>
            <a:r>
              <a:rPr lang="es-ES" sz="2800" dirty="0" smtClean="0"/>
              <a:t>Con métodos general “actuar” métodos abstractos</a:t>
            </a:r>
            <a:endParaRPr lang="es-ES" sz="2800" dirty="0"/>
          </a:p>
        </p:txBody>
      </p:sp>
      <p:grpSp>
        <p:nvGrpSpPr>
          <p:cNvPr id="3" name="2 Grupo"/>
          <p:cNvGrpSpPr/>
          <p:nvPr/>
        </p:nvGrpSpPr>
        <p:grpSpPr>
          <a:xfrm>
            <a:off x="755576" y="1062666"/>
            <a:ext cx="7704856" cy="2952328"/>
            <a:chOff x="179512" y="1844824"/>
            <a:chExt cx="8157032" cy="341413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48" y="1844824"/>
              <a:ext cx="8064896" cy="149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063746"/>
              <a:ext cx="7941008" cy="219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6" y="4319588"/>
            <a:ext cx="6638403" cy="22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57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 actuar 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3" y="1628800"/>
            <a:ext cx="6768752" cy="460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8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10.3.2 Método abstracto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8610"/>
            <a:ext cx="1967394" cy="23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555" y="2022666"/>
            <a:ext cx="65603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769" y="3470212"/>
            <a:ext cx="6191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10.3.3 Clases abstractas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224136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No se creará ninguna instancia de clases abstractas</a:t>
            </a:r>
          </a:p>
          <a:p>
            <a:r>
              <a:rPr lang="es-ES" dirty="0" smtClean="0"/>
              <a:t>Sólo las clases abstractas pueden tener métodos abstractos</a:t>
            </a:r>
          </a:p>
          <a:p>
            <a:r>
              <a:rPr lang="es-ES" dirty="0" smtClean="0"/>
              <a:t>Las clases abstractas con métodos abstractos fuerzan a las subclases a </a:t>
            </a:r>
            <a:r>
              <a:rPr lang="es-ES" dirty="0" err="1" smtClean="0"/>
              <a:t>sobreescribir</a:t>
            </a:r>
            <a:r>
              <a:rPr lang="es-ES" dirty="0" smtClean="0"/>
              <a:t> una implementación de aquellos métodos declarados abstractos</a:t>
            </a:r>
            <a:endParaRPr lang="es-E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30" y="2055204"/>
            <a:ext cx="14309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475" y="2066900"/>
            <a:ext cx="6043949" cy="370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20707"/>
            <a:ext cx="1368152" cy="26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53" y="5877272"/>
            <a:ext cx="6264696" cy="6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157</Words>
  <Application>Microsoft Office PowerPoint</Application>
  <PresentationFormat>Presentación en pantalla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Programación orientada a objetos</vt:lpstr>
      <vt:lpstr>Presentación de PowerPoint</vt:lpstr>
      <vt:lpstr>Implementación sin herencia</vt:lpstr>
      <vt:lpstr>Con Herencia y clase abstracta</vt:lpstr>
      <vt:lpstr>10.3.2 Solución  con superclase Animal pero  implementación insatisfactoria con “instanceof”</vt:lpstr>
      <vt:lpstr>Con métodos general “actuar” métodos abstractos</vt:lpstr>
      <vt:lpstr>Método actuar </vt:lpstr>
      <vt:lpstr>10.3.2 Método abstracto</vt:lpstr>
      <vt:lpstr>10.3.3 Clases abstractas</vt:lpstr>
      <vt:lpstr>10.4 Más métodos abstractos</vt:lpstr>
      <vt:lpstr>10.5 Herencia múltiple</vt:lpstr>
      <vt:lpstr>10.6 Interfaces</vt:lpstr>
      <vt:lpstr>Presentación de PowerPoint</vt:lpstr>
      <vt:lpstr>Herencia múltiple de interface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136</cp:revision>
  <dcterms:created xsi:type="dcterms:W3CDTF">2012-03-03T20:13:00Z</dcterms:created>
  <dcterms:modified xsi:type="dcterms:W3CDTF">2015-04-16T13:33:26Z</dcterms:modified>
</cp:coreProperties>
</file>